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3"/>
    <p:sldId id="257" r:id="rId4"/>
    <p:sldId id="258" r:id="rId5"/>
    <p:sldId id="267" r:id="rId6"/>
    <p:sldId id="422" r:id="rId7"/>
    <p:sldId id="423" r:id="rId8"/>
    <p:sldId id="424" r:id="rId9"/>
    <p:sldId id="425" r:id="rId10"/>
    <p:sldId id="426" r:id="rId11"/>
    <p:sldId id="427" r:id="rId12"/>
    <p:sldId id="289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262626"/>
    <a:srgbClr val="595959"/>
    <a:srgbClr val="A6A6A6"/>
    <a:srgbClr val="98800A"/>
    <a:srgbClr val="1B1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4" autoAdjust="0"/>
    <p:restoredTop sz="95625" autoAdjust="0"/>
  </p:normalViewPr>
  <p:slideViewPr>
    <p:cSldViewPr snapToGrid="0" showGuides="1">
      <p:cViewPr varScale="1">
        <p:scale>
          <a:sx n="108" d="100"/>
          <a:sy n="108" d="100"/>
        </p:scale>
        <p:origin x="110" y="293"/>
      </p:cViewPr>
      <p:guideLst>
        <p:guide orient="horz" pos="160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4C52D-9C3D-4648-B563-3174EE8B6A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43CD3-3A89-477F-BB86-E37F0CE799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29540" y="136186"/>
            <a:ext cx="11932920" cy="6585628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  <a:effectLst>
            <a:outerShdw blurRad="88900" dist="88900" dir="2700000" algn="tl" rotWithShape="0">
              <a:prstClr val="black">
                <a:alpha val="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任意多边形: 形状 7"/>
          <p:cNvSpPr/>
          <p:nvPr userDrawn="1"/>
        </p:nvSpPr>
        <p:spPr>
          <a:xfrm flipV="1">
            <a:off x="505049" y="136186"/>
            <a:ext cx="11181902" cy="178984"/>
          </a:xfrm>
          <a:custGeom>
            <a:avLst/>
            <a:gdLst>
              <a:gd name="connsiteX0" fmla="*/ 0 w 11181902"/>
              <a:gd name="connsiteY0" fmla="*/ 178984 h 178984"/>
              <a:gd name="connsiteX1" fmla="*/ 11181902 w 11181902"/>
              <a:gd name="connsiteY1" fmla="*/ 178984 h 178984"/>
              <a:gd name="connsiteX2" fmla="*/ 11165023 w 11181902"/>
              <a:gd name="connsiteY2" fmla="*/ 147888 h 178984"/>
              <a:gd name="connsiteX3" fmla="*/ 10886879 w 11181902"/>
              <a:gd name="connsiteY3" fmla="*/ 0 h 178984"/>
              <a:gd name="connsiteX4" fmla="*/ 295022 w 11181902"/>
              <a:gd name="connsiteY4" fmla="*/ 0 h 178984"/>
              <a:gd name="connsiteX5" fmla="*/ 16878 w 11181902"/>
              <a:gd name="connsiteY5" fmla="*/ 147888 h 178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81902" h="178984">
                <a:moveTo>
                  <a:pt x="0" y="178984"/>
                </a:moveTo>
                <a:lnTo>
                  <a:pt x="11181902" y="178984"/>
                </a:lnTo>
                <a:lnTo>
                  <a:pt x="11165023" y="147888"/>
                </a:lnTo>
                <a:cubicBezTo>
                  <a:pt x="11104744" y="58663"/>
                  <a:pt x="11002662" y="0"/>
                  <a:pt x="10886879" y="0"/>
                </a:cubicBezTo>
                <a:lnTo>
                  <a:pt x="295022" y="0"/>
                </a:lnTo>
                <a:cubicBezTo>
                  <a:pt x="179239" y="0"/>
                  <a:pt x="77157" y="58663"/>
                  <a:pt x="16878" y="147888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任意多边形: 形状 8"/>
          <p:cNvSpPr/>
          <p:nvPr userDrawn="1"/>
        </p:nvSpPr>
        <p:spPr>
          <a:xfrm>
            <a:off x="472532" y="6424805"/>
            <a:ext cx="11246937" cy="296347"/>
          </a:xfrm>
          <a:custGeom>
            <a:avLst/>
            <a:gdLst>
              <a:gd name="connsiteX0" fmla="*/ 327540 w 11246937"/>
              <a:gd name="connsiteY0" fmla="*/ 0 h 296347"/>
              <a:gd name="connsiteX1" fmla="*/ 10919397 w 11246937"/>
              <a:gd name="connsiteY1" fmla="*/ 0 h 296347"/>
              <a:gd name="connsiteX2" fmla="*/ 11228468 w 11246937"/>
              <a:gd name="connsiteY2" fmla="*/ 204867 h 296347"/>
              <a:gd name="connsiteX3" fmla="*/ 11246937 w 11246937"/>
              <a:gd name="connsiteY3" fmla="*/ 296347 h 296347"/>
              <a:gd name="connsiteX4" fmla="*/ 0 w 11246937"/>
              <a:gd name="connsiteY4" fmla="*/ 296347 h 296347"/>
              <a:gd name="connsiteX5" fmla="*/ 18469 w 11246937"/>
              <a:gd name="connsiteY5" fmla="*/ 204867 h 296347"/>
              <a:gd name="connsiteX6" fmla="*/ 327540 w 11246937"/>
              <a:gd name="connsiteY6" fmla="*/ 0 h 296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6937" h="296347">
                <a:moveTo>
                  <a:pt x="327540" y="0"/>
                </a:moveTo>
                <a:lnTo>
                  <a:pt x="10919397" y="0"/>
                </a:lnTo>
                <a:cubicBezTo>
                  <a:pt x="11058337" y="0"/>
                  <a:pt x="11177547" y="84475"/>
                  <a:pt x="11228468" y="204867"/>
                </a:cubicBezTo>
                <a:lnTo>
                  <a:pt x="11246937" y="296347"/>
                </a:lnTo>
                <a:lnTo>
                  <a:pt x="0" y="296347"/>
                </a:lnTo>
                <a:lnTo>
                  <a:pt x="18469" y="204867"/>
                </a:lnTo>
                <a:cubicBezTo>
                  <a:pt x="69390" y="84475"/>
                  <a:pt x="188600" y="0"/>
                  <a:pt x="327540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1978948" y="3501043"/>
            <a:ext cx="8234104" cy="19397"/>
            <a:chOff x="2064327" y="3501043"/>
            <a:chExt cx="8234104" cy="19397"/>
          </a:xfrm>
        </p:grpSpPr>
        <p:cxnSp>
          <p:nvCxnSpPr>
            <p:cNvPr id="11" name="直接连接符 10"/>
            <p:cNvCxnSpPr/>
            <p:nvPr/>
          </p:nvCxnSpPr>
          <p:spPr>
            <a:xfrm>
              <a:off x="5884199" y="3520440"/>
              <a:ext cx="594360" cy="0"/>
            </a:xfrm>
            <a:prstGeom prst="line">
              <a:avLst/>
            </a:prstGeom>
            <a:ln w="34925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2064327" y="3501043"/>
              <a:ext cx="8234104" cy="0"/>
            </a:xfrm>
            <a:prstGeom prst="line">
              <a:avLst/>
            </a:prstGeom>
            <a:ln w="15875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29540" y="136186"/>
            <a:ext cx="11932920" cy="65856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>
            <a:outerShdw blurRad="88900" dist="88900" dir="2700000" algn="tl" rotWithShape="0">
              <a:prstClr val="black">
                <a:alpha val="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任意多边形: 形状 7"/>
          <p:cNvSpPr/>
          <p:nvPr userDrawn="1"/>
        </p:nvSpPr>
        <p:spPr>
          <a:xfrm>
            <a:off x="472532" y="6424805"/>
            <a:ext cx="11246937" cy="296347"/>
          </a:xfrm>
          <a:custGeom>
            <a:avLst/>
            <a:gdLst>
              <a:gd name="connsiteX0" fmla="*/ 327540 w 11246937"/>
              <a:gd name="connsiteY0" fmla="*/ 0 h 296347"/>
              <a:gd name="connsiteX1" fmla="*/ 10919397 w 11246937"/>
              <a:gd name="connsiteY1" fmla="*/ 0 h 296347"/>
              <a:gd name="connsiteX2" fmla="*/ 11228468 w 11246937"/>
              <a:gd name="connsiteY2" fmla="*/ 204867 h 296347"/>
              <a:gd name="connsiteX3" fmla="*/ 11246937 w 11246937"/>
              <a:gd name="connsiteY3" fmla="*/ 296347 h 296347"/>
              <a:gd name="connsiteX4" fmla="*/ 0 w 11246937"/>
              <a:gd name="connsiteY4" fmla="*/ 296347 h 296347"/>
              <a:gd name="connsiteX5" fmla="*/ 18469 w 11246937"/>
              <a:gd name="connsiteY5" fmla="*/ 204867 h 296347"/>
              <a:gd name="connsiteX6" fmla="*/ 327540 w 11246937"/>
              <a:gd name="connsiteY6" fmla="*/ 0 h 296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6937" h="296347">
                <a:moveTo>
                  <a:pt x="327540" y="0"/>
                </a:moveTo>
                <a:lnTo>
                  <a:pt x="10919397" y="0"/>
                </a:lnTo>
                <a:cubicBezTo>
                  <a:pt x="11058337" y="0"/>
                  <a:pt x="11177547" y="84475"/>
                  <a:pt x="11228468" y="204867"/>
                </a:cubicBezTo>
                <a:lnTo>
                  <a:pt x="11246937" y="296347"/>
                </a:lnTo>
                <a:lnTo>
                  <a:pt x="0" y="296347"/>
                </a:lnTo>
                <a:lnTo>
                  <a:pt x="18469" y="204867"/>
                </a:lnTo>
                <a:cubicBezTo>
                  <a:pt x="69390" y="84475"/>
                  <a:pt x="188600" y="0"/>
                  <a:pt x="327540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矩形: 圆顶角 8"/>
          <p:cNvSpPr/>
          <p:nvPr userDrawn="1"/>
        </p:nvSpPr>
        <p:spPr>
          <a:xfrm rot="16200000">
            <a:off x="11541290" y="366062"/>
            <a:ext cx="472440" cy="56990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arrowhead-thin-outline-to-the-left_32542"/>
          <p:cNvSpPr/>
          <p:nvPr userDrawn="1"/>
        </p:nvSpPr>
        <p:spPr>
          <a:xfrm flipH="1">
            <a:off x="11705471" y="527685"/>
            <a:ext cx="139226" cy="244228"/>
          </a:xfrm>
          <a:custGeom>
            <a:avLst/>
            <a:gdLst>
              <a:gd name="T0" fmla="*/ 602275 w 602487"/>
              <a:gd name="T1" fmla="*/ 602275 w 602487"/>
              <a:gd name="T2" fmla="*/ 602275 w 602487"/>
              <a:gd name="T3" fmla="*/ 602275 w 602487"/>
              <a:gd name="T4" fmla="*/ 602275 w 602487"/>
              <a:gd name="T5" fmla="*/ 602275 w 602487"/>
              <a:gd name="T6" fmla="*/ 602275 w 602487"/>
              <a:gd name="T7" fmla="*/ 602275 w 602487"/>
              <a:gd name="T8" fmla="*/ 602275 w 602487"/>
              <a:gd name="T9" fmla="*/ 602275 w 602487"/>
              <a:gd name="T10" fmla="*/ 602275 w 602487"/>
              <a:gd name="T11" fmla="*/ 602275 w 602487"/>
              <a:gd name="T12" fmla="*/ 602275 w 602487"/>
              <a:gd name="T13" fmla="*/ 602275 w 602487"/>
              <a:gd name="T14" fmla="*/ 602275 w 602487"/>
              <a:gd name="T15" fmla="*/ 602275 w 602487"/>
              <a:gd name="T16" fmla="*/ 602275 w 602487"/>
              <a:gd name="T17" fmla="*/ 602275 w 602487"/>
              <a:gd name="T18" fmla="*/ 602275 w 602487"/>
              <a:gd name="T19" fmla="*/ 602275 w 602487"/>
              <a:gd name="T20" fmla="*/ 602275 w 602487"/>
              <a:gd name="T21" fmla="*/ 602275 w 602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76" h="6107">
                <a:moveTo>
                  <a:pt x="0" y="3053"/>
                </a:moveTo>
                <a:cubicBezTo>
                  <a:pt x="0" y="2945"/>
                  <a:pt x="41" y="2837"/>
                  <a:pt x="124" y="2755"/>
                </a:cubicBezTo>
                <a:lnTo>
                  <a:pt x="2714" y="165"/>
                </a:lnTo>
                <a:cubicBezTo>
                  <a:pt x="2879" y="0"/>
                  <a:pt x="3146" y="0"/>
                  <a:pt x="3311" y="165"/>
                </a:cubicBezTo>
                <a:cubicBezTo>
                  <a:pt x="3476" y="329"/>
                  <a:pt x="3476" y="596"/>
                  <a:pt x="3311" y="761"/>
                </a:cubicBezTo>
                <a:lnTo>
                  <a:pt x="1019" y="3053"/>
                </a:lnTo>
                <a:lnTo>
                  <a:pt x="3311" y="5345"/>
                </a:lnTo>
                <a:cubicBezTo>
                  <a:pt x="3475" y="5510"/>
                  <a:pt x="3475" y="5777"/>
                  <a:pt x="3311" y="5942"/>
                </a:cubicBezTo>
                <a:cubicBezTo>
                  <a:pt x="3146" y="6107"/>
                  <a:pt x="2879" y="6107"/>
                  <a:pt x="2714" y="5942"/>
                </a:cubicBezTo>
                <a:lnTo>
                  <a:pt x="124" y="3352"/>
                </a:lnTo>
                <a:cubicBezTo>
                  <a:pt x="41" y="3269"/>
                  <a:pt x="0" y="3161"/>
                  <a:pt x="0" y="305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29540" y="136186"/>
            <a:ext cx="11932920" cy="65856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>
            <a:outerShdw blurRad="88900" dist="88900" dir="2700000" algn="tl" rotWithShape="0">
              <a:prstClr val="black">
                <a:alpha val="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任意多边形: 形状 7"/>
          <p:cNvSpPr/>
          <p:nvPr userDrawn="1"/>
        </p:nvSpPr>
        <p:spPr>
          <a:xfrm>
            <a:off x="472532" y="6424805"/>
            <a:ext cx="11246937" cy="296347"/>
          </a:xfrm>
          <a:custGeom>
            <a:avLst/>
            <a:gdLst>
              <a:gd name="connsiteX0" fmla="*/ 327540 w 11246937"/>
              <a:gd name="connsiteY0" fmla="*/ 0 h 296347"/>
              <a:gd name="connsiteX1" fmla="*/ 10919397 w 11246937"/>
              <a:gd name="connsiteY1" fmla="*/ 0 h 296347"/>
              <a:gd name="connsiteX2" fmla="*/ 11228468 w 11246937"/>
              <a:gd name="connsiteY2" fmla="*/ 204867 h 296347"/>
              <a:gd name="connsiteX3" fmla="*/ 11246937 w 11246937"/>
              <a:gd name="connsiteY3" fmla="*/ 296347 h 296347"/>
              <a:gd name="connsiteX4" fmla="*/ 0 w 11246937"/>
              <a:gd name="connsiteY4" fmla="*/ 296347 h 296347"/>
              <a:gd name="connsiteX5" fmla="*/ 18469 w 11246937"/>
              <a:gd name="connsiteY5" fmla="*/ 204867 h 296347"/>
              <a:gd name="connsiteX6" fmla="*/ 327540 w 11246937"/>
              <a:gd name="connsiteY6" fmla="*/ 0 h 296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6937" h="296347">
                <a:moveTo>
                  <a:pt x="327540" y="0"/>
                </a:moveTo>
                <a:lnTo>
                  <a:pt x="10919397" y="0"/>
                </a:lnTo>
                <a:cubicBezTo>
                  <a:pt x="11058337" y="0"/>
                  <a:pt x="11177547" y="84475"/>
                  <a:pt x="11228468" y="204867"/>
                </a:cubicBezTo>
                <a:lnTo>
                  <a:pt x="11246937" y="296347"/>
                </a:lnTo>
                <a:lnTo>
                  <a:pt x="0" y="296347"/>
                </a:lnTo>
                <a:lnTo>
                  <a:pt x="18469" y="204867"/>
                </a:lnTo>
                <a:cubicBezTo>
                  <a:pt x="69390" y="84475"/>
                  <a:pt x="188600" y="0"/>
                  <a:pt x="327540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129540" y="136186"/>
            <a:ext cx="11932920" cy="65856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>
            <a:outerShdw blurRad="88900" dist="88900" dir="2700000" algn="tl" rotWithShape="0">
              <a:prstClr val="black">
                <a:alpha val="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 userDrawn="1"/>
        </p:nvGrpSpPr>
        <p:grpSpPr>
          <a:xfrm rot="10800000">
            <a:off x="126849" y="321928"/>
            <a:ext cx="569908" cy="472440"/>
            <a:chOff x="11492556" y="414796"/>
            <a:chExt cx="569908" cy="472440"/>
          </a:xfrm>
        </p:grpSpPr>
        <p:sp>
          <p:nvSpPr>
            <p:cNvPr id="10" name="矩形: 圆顶角 9"/>
            <p:cNvSpPr/>
            <p:nvPr/>
          </p:nvSpPr>
          <p:spPr>
            <a:xfrm rot="16200000">
              <a:off x="11541290" y="366062"/>
              <a:ext cx="472440" cy="56990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99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arrowhead-thin-outline-to-the-left_32542"/>
            <p:cNvSpPr/>
            <p:nvPr/>
          </p:nvSpPr>
          <p:spPr>
            <a:xfrm>
              <a:off x="11705471" y="527685"/>
              <a:ext cx="139226" cy="244228"/>
            </a:xfrm>
            <a:custGeom>
              <a:avLst/>
              <a:gdLst>
                <a:gd name="T0" fmla="*/ 602275 w 602487"/>
                <a:gd name="T1" fmla="*/ 602275 w 602487"/>
                <a:gd name="T2" fmla="*/ 602275 w 602487"/>
                <a:gd name="T3" fmla="*/ 602275 w 602487"/>
                <a:gd name="T4" fmla="*/ 602275 w 602487"/>
                <a:gd name="T5" fmla="*/ 602275 w 602487"/>
                <a:gd name="T6" fmla="*/ 602275 w 602487"/>
                <a:gd name="T7" fmla="*/ 602275 w 602487"/>
                <a:gd name="T8" fmla="*/ 602275 w 602487"/>
                <a:gd name="T9" fmla="*/ 602275 w 602487"/>
                <a:gd name="T10" fmla="*/ 602275 w 602487"/>
                <a:gd name="T11" fmla="*/ 602275 w 602487"/>
                <a:gd name="T12" fmla="*/ 602275 w 602487"/>
                <a:gd name="T13" fmla="*/ 602275 w 602487"/>
                <a:gd name="T14" fmla="*/ 602275 w 602487"/>
                <a:gd name="T15" fmla="*/ 602275 w 602487"/>
                <a:gd name="T16" fmla="*/ 602275 w 602487"/>
                <a:gd name="T17" fmla="*/ 602275 w 602487"/>
                <a:gd name="T18" fmla="*/ 602275 w 602487"/>
                <a:gd name="T19" fmla="*/ 602275 w 602487"/>
                <a:gd name="T20" fmla="*/ 602275 w 602487"/>
                <a:gd name="T21" fmla="*/ 602275 w 60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6" h="6107">
                  <a:moveTo>
                    <a:pt x="0" y="3053"/>
                  </a:moveTo>
                  <a:cubicBezTo>
                    <a:pt x="0" y="2945"/>
                    <a:pt x="41" y="2837"/>
                    <a:pt x="124" y="2755"/>
                  </a:cubicBezTo>
                  <a:lnTo>
                    <a:pt x="2714" y="165"/>
                  </a:lnTo>
                  <a:cubicBezTo>
                    <a:pt x="2879" y="0"/>
                    <a:pt x="3146" y="0"/>
                    <a:pt x="3311" y="165"/>
                  </a:cubicBezTo>
                  <a:cubicBezTo>
                    <a:pt x="3476" y="329"/>
                    <a:pt x="3476" y="596"/>
                    <a:pt x="3311" y="761"/>
                  </a:cubicBezTo>
                  <a:lnTo>
                    <a:pt x="1019" y="3053"/>
                  </a:lnTo>
                  <a:lnTo>
                    <a:pt x="3311" y="5345"/>
                  </a:lnTo>
                  <a:cubicBezTo>
                    <a:pt x="3475" y="5510"/>
                    <a:pt x="3475" y="5777"/>
                    <a:pt x="3311" y="5942"/>
                  </a:cubicBezTo>
                  <a:cubicBezTo>
                    <a:pt x="3146" y="6107"/>
                    <a:pt x="2879" y="6107"/>
                    <a:pt x="2714" y="5942"/>
                  </a:cubicBezTo>
                  <a:lnTo>
                    <a:pt x="124" y="3352"/>
                  </a:lnTo>
                  <a:cubicBezTo>
                    <a:pt x="41" y="3269"/>
                    <a:pt x="0" y="3161"/>
                    <a:pt x="0" y="3053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灯片编号占位符 4"/>
          <p:cNvSpPr txBox="1"/>
          <p:nvPr userDrawn="1"/>
        </p:nvSpPr>
        <p:spPr>
          <a:xfrm>
            <a:off x="11443811" y="6277293"/>
            <a:ext cx="5881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4AC0667-EFFE-447F-82E1-FBFD282D2D22}" type="slidenum">
              <a:rPr lang="zh-CN" altLang="en-US" sz="140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fld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61607-3024-4DE4-9D7E-50D44E243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C0667-EFFE-447F-82E1-FBFD282D2D2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5" Type="http://schemas.openxmlformats.org/officeDocument/2006/relationships/slideLayout" Target="../slideLayouts/slideLayout2.xml"/><Relationship Id="rId24" Type="http://schemas.openxmlformats.org/officeDocument/2006/relationships/tags" Target="../tags/tag24.xml"/><Relationship Id="rId23" Type="http://schemas.openxmlformats.org/officeDocument/2006/relationships/tags" Target="../tags/tag23.xml"/><Relationship Id="rId22" Type="http://schemas.openxmlformats.org/officeDocument/2006/relationships/tags" Target="../tags/tag22.xml"/><Relationship Id="rId21" Type="http://schemas.openxmlformats.org/officeDocument/2006/relationships/tags" Target="../tags/tag21.xml"/><Relationship Id="rId20" Type="http://schemas.openxmlformats.org/officeDocument/2006/relationships/tags" Target="../tags/tag20.xml"/><Relationship Id="rId2" Type="http://schemas.openxmlformats.org/officeDocument/2006/relationships/tags" Target="../tags/tag2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2256151" y="2022205"/>
            <a:ext cx="730377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000" b="1" dirty="0">
                <a:solidFill>
                  <a:srgbClr val="A21212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请输入案例标题</a:t>
            </a:r>
            <a:endParaRPr lang="zh-CN" altLang="en-US" sz="8000" b="1" dirty="0">
              <a:solidFill>
                <a:srgbClr val="A21212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2708160" y="4273808"/>
            <a:ext cx="3125496" cy="438814"/>
            <a:chOff x="2708160" y="3495901"/>
            <a:chExt cx="3125496" cy="438814"/>
          </a:xfrm>
        </p:grpSpPr>
        <p:sp>
          <p:nvSpPr>
            <p:cNvPr id="12" name="矩形: 圆角 11"/>
            <p:cNvSpPr/>
            <p:nvPr/>
          </p:nvSpPr>
          <p:spPr>
            <a:xfrm>
              <a:off x="2708160" y="3495901"/>
              <a:ext cx="3125496" cy="43881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94000">
                  <a:srgbClr val="990000"/>
                </a:gs>
                <a:gs pos="0">
                  <a:srgbClr val="990000">
                    <a:lumMod val="91000"/>
                    <a:lumOff val="9000"/>
                  </a:srgbClr>
                </a:gs>
              </a:gsLst>
              <a:lin ang="54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>
              <a:outerShdw blurRad="101600" dist="88900" dir="2700000" algn="tl" rotWithShape="0">
                <a:srgbClr val="A21212">
                  <a:alpha val="16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3162353" y="3530642"/>
              <a:ext cx="221370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cs typeface="+mn-ea"/>
                  <a:sym typeface="汉仪旗黑-55简" panose="00020600040101010101" pitchFamily="18" charset="-122"/>
                </a:rPr>
                <a:t>汇报人：待用名</a:t>
              </a: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6173895" y="4265340"/>
            <a:ext cx="3250417" cy="438814"/>
            <a:chOff x="6173895" y="3487433"/>
            <a:chExt cx="3250417" cy="438814"/>
          </a:xfrm>
        </p:grpSpPr>
        <p:sp>
          <p:nvSpPr>
            <p:cNvPr id="15" name="矩形: 圆角 14"/>
            <p:cNvSpPr/>
            <p:nvPr/>
          </p:nvSpPr>
          <p:spPr>
            <a:xfrm>
              <a:off x="6236356" y="3487433"/>
              <a:ext cx="3125496" cy="43881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94000">
                  <a:srgbClr val="990000"/>
                </a:gs>
                <a:gs pos="0">
                  <a:srgbClr val="990000">
                    <a:lumMod val="91000"/>
                    <a:lumOff val="9000"/>
                  </a:srgbClr>
                </a:gs>
              </a:gsLst>
              <a:lin ang="54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>
              <a:outerShdw blurRad="101600" dist="88900" dir="2700000" algn="tl" rotWithShape="0">
                <a:srgbClr val="A21212">
                  <a:alpha val="16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173895" y="3537922"/>
              <a:ext cx="3250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cs typeface="+mn-ea"/>
                  <a:sym typeface="汉仪旗黑-55简" panose="00020600040101010101" pitchFamily="18" charset="-122"/>
                </a:rPr>
                <a:t>申报单位：</a:t>
              </a:r>
              <a:r>
                <a:rPr kumimoji="0" lang="en-US" altLang="zh-CN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cs typeface="+mn-ea"/>
                  <a:sym typeface="汉仪旗黑-55简" panose="00020600040101010101" pitchFamily="18" charset="-122"/>
                </a:rPr>
                <a:t>XX</a:t>
              </a:r>
              <a:r>
                <a: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cs typeface="+mn-ea"/>
                  <a:sym typeface="汉仪旗黑-55简" panose="00020600040101010101" pitchFamily="18" charset="-122"/>
                </a:rPr>
                <a:t>单位名称</a:t>
              </a: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 flipV="1">
            <a:off x="2545992" y="5239824"/>
            <a:ext cx="6878320" cy="738056"/>
            <a:chOff x="3037840" y="5372100"/>
            <a:chExt cx="6878320" cy="738056"/>
          </a:xfrm>
        </p:grpSpPr>
        <p:sp>
          <p:nvSpPr>
            <p:cNvPr id="19" name="椭圆 18"/>
            <p:cNvSpPr/>
            <p:nvPr/>
          </p:nvSpPr>
          <p:spPr>
            <a:xfrm>
              <a:off x="3478530" y="5372100"/>
              <a:ext cx="5996940" cy="623424"/>
            </a:xfrm>
            <a:prstGeom prst="ellipse">
              <a:avLst/>
            </a:prstGeom>
            <a:gradFill flip="none" rotWithShape="1">
              <a:gsLst>
                <a:gs pos="100000">
                  <a:srgbClr val="F9F9F9">
                    <a:alpha val="0"/>
                  </a:srgbClr>
                </a:gs>
                <a:gs pos="0">
                  <a:sysClr val="window" lastClr="FFFFFF">
                    <a:lumMod val="75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3037840" y="5664200"/>
              <a:ext cx="6878320" cy="44595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841761" y="314325"/>
            <a:ext cx="209432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创新亮点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215563" y="693391"/>
            <a:ext cx="1428750" cy="45719"/>
          </a:xfrm>
          <a:prstGeom prst="rect">
            <a:avLst/>
          </a:prstGeom>
          <a:pattFill prst="wdUpDiag">
            <a:fgClr>
              <a:srgbClr val="99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2052029" y="2008008"/>
            <a:ext cx="309128" cy="428363"/>
            <a:chOff x="6551613" y="2513013"/>
            <a:chExt cx="222250" cy="307975"/>
          </a:xfrm>
        </p:grpSpPr>
        <p:sp>
          <p:nvSpPr>
            <p:cNvPr id="34" name="Line 283"/>
            <p:cNvSpPr>
              <a:spLocks noChangeShapeType="1"/>
            </p:cNvSpPr>
            <p:nvPr/>
          </p:nvSpPr>
          <p:spPr bwMode="auto">
            <a:xfrm>
              <a:off x="6623050" y="2784476"/>
              <a:ext cx="79375" cy="0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5" name="Line 284"/>
            <p:cNvSpPr>
              <a:spLocks noChangeShapeType="1"/>
            </p:cNvSpPr>
            <p:nvPr/>
          </p:nvSpPr>
          <p:spPr bwMode="auto">
            <a:xfrm flipV="1">
              <a:off x="6662738" y="2513013"/>
              <a:ext cx="0" cy="2063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6" name="Line 285"/>
            <p:cNvSpPr>
              <a:spLocks noChangeShapeType="1"/>
            </p:cNvSpPr>
            <p:nvPr/>
          </p:nvSpPr>
          <p:spPr bwMode="auto">
            <a:xfrm flipV="1">
              <a:off x="6757988" y="2560638"/>
              <a:ext cx="15875" cy="15875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7" name="Line 286"/>
            <p:cNvSpPr>
              <a:spLocks noChangeShapeType="1"/>
            </p:cNvSpPr>
            <p:nvPr/>
          </p:nvSpPr>
          <p:spPr bwMode="auto">
            <a:xfrm>
              <a:off x="6551613" y="2560638"/>
              <a:ext cx="15875" cy="15875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8" name="Line 287"/>
            <p:cNvSpPr>
              <a:spLocks noChangeShapeType="1"/>
            </p:cNvSpPr>
            <p:nvPr/>
          </p:nvSpPr>
          <p:spPr bwMode="auto">
            <a:xfrm flipV="1">
              <a:off x="6662738" y="2681288"/>
              <a:ext cx="0" cy="77788"/>
            </a:xfrm>
            <a:prstGeom prst="line">
              <a:avLst/>
            </a:prstGeom>
            <a:noFill/>
            <a:ln w="22225" cap="flat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9" name="Line 288"/>
            <p:cNvSpPr>
              <a:spLocks noChangeShapeType="1"/>
            </p:cNvSpPr>
            <p:nvPr/>
          </p:nvSpPr>
          <p:spPr bwMode="auto">
            <a:xfrm flipV="1">
              <a:off x="6662738" y="2654301"/>
              <a:ext cx="28575" cy="2698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0" name="Line 289"/>
            <p:cNvSpPr>
              <a:spLocks noChangeShapeType="1"/>
            </p:cNvSpPr>
            <p:nvPr/>
          </p:nvSpPr>
          <p:spPr bwMode="auto">
            <a:xfrm flipH="1" flipV="1">
              <a:off x="6634163" y="2654301"/>
              <a:ext cx="28575" cy="2698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1" name="Freeform 290"/>
            <p:cNvSpPr/>
            <p:nvPr/>
          </p:nvSpPr>
          <p:spPr bwMode="auto">
            <a:xfrm>
              <a:off x="6573838" y="2563813"/>
              <a:ext cx="177800" cy="195263"/>
            </a:xfrm>
            <a:custGeom>
              <a:avLst/>
              <a:gdLst>
                <a:gd name="T0" fmla="*/ 80 w 160"/>
                <a:gd name="T1" fmla="*/ 0 h 175"/>
                <a:gd name="T2" fmla="*/ 0 w 160"/>
                <a:gd name="T3" fmla="*/ 78 h 175"/>
                <a:gd name="T4" fmla="*/ 14 w 160"/>
                <a:gd name="T5" fmla="*/ 123 h 175"/>
                <a:gd name="T6" fmla="*/ 24 w 160"/>
                <a:gd name="T7" fmla="*/ 133 h 175"/>
                <a:gd name="T8" fmla="*/ 50 w 160"/>
                <a:gd name="T9" fmla="*/ 175 h 175"/>
                <a:gd name="T10" fmla="*/ 111 w 160"/>
                <a:gd name="T11" fmla="*/ 175 h 175"/>
                <a:gd name="T12" fmla="*/ 136 w 160"/>
                <a:gd name="T13" fmla="*/ 133 h 175"/>
                <a:gd name="T14" fmla="*/ 146 w 160"/>
                <a:gd name="T15" fmla="*/ 124 h 175"/>
                <a:gd name="T16" fmla="*/ 160 w 160"/>
                <a:gd name="T17" fmla="*/ 78 h 175"/>
                <a:gd name="T18" fmla="*/ 80 w 160"/>
                <a:gd name="T19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0" h="175">
                  <a:moveTo>
                    <a:pt x="80" y="0"/>
                  </a:moveTo>
                  <a:cubicBezTo>
                    <a:pt x="36" y="0"/>
                    <a:pt x="0" y="35"/>
                    <a:pt x="0" y="78"/>
                  </a:cubicBezTo>
                  <a:cubicBezTo>
                    <a:pt x="0" y="96"/>
                    <a:pt x="5" y="112"/>
                    <a:pt x="14" y="123"/>
                  </a:cubicBezTo>
                  <a:cubicBezTo>
                    <a:pt x="18" y="127"/>
                    <a:pt x="21" y="130"/>
                    <a:pt x="24" y="133"/>
                  </a:cubicBezTo>
                  <a:cubicBezTo>
                    <a:pt x="36" y="144"/>
                    <a:pt x="46" y="154"/>
                    <a:pt x="50" y="175"/>
                  </a:cubicBezTo>
                  <a:cubicBezTo>
                    <a:pt x="111" y="175"/>
                    <a:pt x="111" y="175"/>
                    <a:pt x="111" y="175"/>
                  </a:cubicBezTo>
                  <a:cubicBezTo>
                    <a:pt x="114" y="154"/>
                    <a:pt x="125" y="144"/>
                    <a:pt x="136" y="133"/>
                  </a:cubicBezTo>
                  <a:cubicBezTo>
                    <a:pt x="139" y="130"/>
                    <a:pt x="143" y="127"/>
                    <a:pt x="146" y="124"/>
                  </a:cubicBezTo>
                  <a:cubicBezTo>
                    <a:pt x="156" y="111"/>
                    <a:pt x="160" y="98"/>
                    <a:pt x="160" y="78"/>
                  </a:cubicBezTo>
                  <a:cubicBezTo>
                    <a:pt x="160" y="35"/>
                    <a:pt x="124" y="0"/>
                    <a:pt x="80" y="0"/>
                  </a:cubicBezTo>
                  <a:close/>
                </a:path>
              </a:pathLst>
            </a:custGeom>
            <a:noFill/>
            <a:ln w="2222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2" name="Freeform 291"/>
            <p:cNvSpPr/>
            <p:nvPr/>
          </p:nvSpPr>
          <p:spPr bwMode="auto">
            <a:xfrm>
              <a:off x="6632575" y="2811463"/>
              <a:ext cx="60325" cy="9525"/>
            </a:xfrm>
            <a:custGeom>
              <a:avLst/>
              <a:gdLst>
                <a:gd name="T0" fmla="*/ 0 w 54"/>
                <a:gd name="T1" fmla="*/ 0 h 9"/>
                <a:gd name="T2" fmla="*/ 10 w 54"/>
                <a:gd name="T3" fmla="*/ 0 h 9"/>
                <a:gd name="T4" fmla="*/ 27 w 54"/>
                <a:gd name="T5" fmla="*/ 9 h 9"/>
                <a:gd name="T6" fmla="*/ 44 w 54"/>
                <a:gd name="T7" fmla="*/ 0 h 9"/>
                <a:gd name="T8" fmla="*/ 54 w 54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9">
                  <a:moveTo>
                    <a:pt x="0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13" y="3"/>
                    <a:pt x="19" y="9"/>
                    <a:pt x="27" y="9"/>
                  </a:cubicBezTo>
                  <a:cubicBezTo>
                    <a:pt x="35" y="9"/>
                    <a:pt x="41" y="3"/>
                    <a:pt x="44" y="0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50" name="文本框 49"/>
          <p:cNvSpPr txBox="1"/>
          <p:nvPr/>
        </p:nvSpPr>
        <p:spPr>
          <a:xfrm>
            <a:off x="6568047" y="1683762"/>
            <a:ext cx="24578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概述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关键词添加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9153144" y="1677700"/>
            <a:ext cx="24578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概述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关键词添加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893566" y="2022205"/>
            <a:ext cx="86533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000" b="1" dirty="0">
                <a:solidFill>
                  <a:srgbClr val="A21212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汇报完毕 谢谢大家</a:t>
            </a:r>
            <a:endParaRPr lang="zh-CN" altLang="en-US" sz="8000" b="1" dirty="0">
              <a:solidFill>
                <a:srgbClr val="A21212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01023" y="3732364"/>
            <a:ext cx="5262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prstClr val="black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不足之处请专家批评指正</a:t>
            </a:r>
            <a:endParaRPr lang="zh-CN" altLang="en-US" sz="3600" dirty="0">
              <a:solidFill>
                <a:prstClr val="black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21665" y="363865"/>
            <a:ext cx="371018" cy="427146"/>
            <a:chOff x="392887" y="312421"/>
            <a:chExt cx="283166" cy="326004"/>
          </a:xfrm>
        </p:grpSpPr>
        <p:sp>
          <p:nvSpPr>
            <p:cNvPr id="11" name="等腰三角形 10"/>
            <p:cNvSpPr/>
            <p:nvPr/>
          </p:nvSpPr>
          <p:spPr>
            <a:xfrm rot="5400000">
              <a:off x="477099" y="439470"/>
              <a:ext cx="213692" cy="184217"/>
            </a:xfrm>
            <a:prstGeom prst="triangle">
              <a:avLst/>
            </a:prstGeom>
            <a:solidFill>
              <a:srgbClr val="99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12" name="等腰三角形 11"/>
            <p:cNvSpPr/>
            <p:nvPr/>
          </p:nvSpPr>
          <p:spPr>
            <a:xfrm rot="5400000">
              <a:off x="371850" y="333458"/>
              <a:ext cx="305050" cy="262975"/>
            </a:xfrm>
            <a:prstGeom prst="triangle">
              <a:avLst/>
            </a:prstGeom>
            <a:noFill/>
            <a:ln w="6350">
              <a:solidFill>
                <a:srgbClr val="990000">
                  <a:alpha val="14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922331" y="324601"/>
            <a:ext cx="1363980" cy="933326"/>
            <a:chOff x="266700" y="196334"/>
            <a:chExt cx="1363980" cy="933326"/>
          </a:xfrm>
        </p:grpSpPr>
        <p:sp>
          <p:nvSpPr>
            <p:cNvPr id="14" name="文本框 13"/>
            <p:cNvSpPr txBox="1"/>
            <p:nvPr/>
          </p:nvSpPr>
          <p:spPr>
            <a:xfrm>
              <a:off x="266700" y="196334"/>
              <a:ext cx="136398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4000" b="1" dirty="0">
                  <a:solidFill>
                    <a:srgbClr val="990000"/>
                  </a:solidFill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rPr>
                <a:t>目录</a:t>
              </a:r>
              <a:endParaRPr lang="zh-CN" altLang="en-US" sz="4000" b="1" dirty="0">
                <a:solidFill>
                  <a:srgbClr val="990000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266700" y="821883"/>
              <a:ext cx="136398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1400" dirty="0">
                  <a:solidFill>
                    <a:srgbClr val="990000"/>
                  </a:solidFill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rPr>
                <a:t>contents</a:t>
              </a:r>
              <a:endParaRPr lang="zh-CN" altLang="en-US" sz="1400" dirty="0">
                <a:solidFill>
                  <a:srgbClr val="990000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grpSp>
        <p:nvGrpSpPr>
          <p:cNvPr id="66" name="组合 65"/>
          <p:cNvGrpSpPr/>
          <p:nvPr>
            <p:custDataLst>
              <p:tags r:id="rId1"/>
            </p:custDataLst>
          </p:nvPr>
        </p:nvGrpSpPr>
        <p:grpSpPr>
          <a:xfrm>
            <a:off x="5141061" y="1818058"/>
            <a:ext cx="3882981" cy="707886"/>
            <a:chOff x="1628819" y="1894533"/>
            <a:chExt cx="3882981" cy="707886"/>
          </a:xfrm>
        </p:grpSpPr>
        <p:grpSp>
          <p:nvGrpSpPr>
            <p:cNvPr id="16" name="组合 15"/>
            <p:cNvGrpSpPr/>
            <p:nvPr/>
          </p:nvGrpSpPr>
          <p:grpSpPr>
            <a:xfrm>
              <a:off x="1628819" y="1894533"/>
              <a:ext cx="3116154" cy="707886"/>
              <a:chOff x="1439212" y="1545892"/>
              <a:chExt cx="3429973" cy="779175"/>
            </a:xfrm>
          </p:grpSpPr>
          <p:sp>
            <p:nvSpPr>
              <p:cNvPr id="17" name="文本框 16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2318414" y="1701820"/>
                <a:ext cx="2550771" cy="5745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990000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rPr>
                  <a:t>案例背景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990000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grpSp>
            <p:nvGrpSpPr>
              <p:cNvPr id="18" name="组合 17"/>
              <p:cNvGrpSpPr/>
              <p:nvPr/>
            </p:nvGrpSpPr>
            <p:grpSpPr>
              <a:xfrm>
                <a:off x="1439212" y="1545892"/>
                <a:ext cx="779175" cy="779175"/>
                <a:chOff x="1439212" y="1545892"/>
                <a:chExt cx="779175" cy="779175"/>
              </a:xfrm>
            </p:grpSpPr>
            <p:sp>
              <p:nvSpPr>
                <p:cNvPr id="21" name="椭圆 20"/>
                <p:cNvSpPr/>
                <p:nvPr>
                  <p:custDataLst>
                    <p:tags r:id="rId3"/>
                  </p:custDataLst>
                </p:nvPr>
              </p:nvSpPr>
              <p:spPr>
                <a:xfrm>
                  <a:off x="1439212" y="1545892"/>
                  <a:ext cx="779175" cy="779175"/>
                </a:xfrm>
                <a:prstGeom prst="ellipse">
                  <a:avLst/>
                </a:prstGeom>
                <a:solidFill>
                  <a:srgbClr val="1B1D3D">
                    <a:alpha val="6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endParaRPr>
                </a:p>
              </p:txBody>
            </p:sp>
            <p:sp>
              <p:nvSpPr>
                <p:cNvPr id="20" name="椭圆 19"/>
                <p:cNvSpPr/>
                <p:nvPr>
                  <p:custDataLst>
                    <p:tags r:id="rId4"/>
                  </p:custDataLst>
                </p:nvPr>
              </p:nvSpPr>
              <p:spPr>
                <a:xfrm>
                  <a:off x="1539240" y="1645920"/>
                  <a:ext cx="579120" cy="579120"/>
                </a:xfrm>
                <a:prstGeom prst="ellipse">
                  <a:avLst/>
                </a:prstGeom>
                <a:solidFill>
                  <a:srgbClr val="99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endParaRPr>
                </a:p>
              </p:txBody>
            </p:sp>
          </p:grpSp>
          <p:sp>
            <p:nvSpPr>
              <p:cNvPr id="19" name="文本框 18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540890" y="1662694"/>
                <a:ext cx="556260" cy="5745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rPr>
                  <a:t>1</a:t>
                </a:r>
                <a:endPara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</p:grpSp>
        <p:cxnSp>
          <p:nvCxnSpPr>
            <p:cNvPr id="65" name="直接连接符 64"/>
            <p:cNvCxnSpPr/>
            <p:nvPr>
              <p:custDataLst>
                <p:tags r:id="rId6"/>
              </p:custDataLst>
            </p:nvPr>
          </p:nvCxnSpPr>
          <p:spPr>
            <a:xfrm>
              <a:off x="2336705" y="2602419"/>
              <a:ext cx="3175095" cy="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组合 68"/>
          <p:cNvGrpSpPr/>
          <p:nvPr>
            <p:custDataLst>
              <p:tags r:id="rId7"/>
            </p:custDataLst>
          </p:nvPr>
        </p:nvGrpSpPr>
        <p:grpSpPr>
          <a:xfrm>
            <a:off x="5141061" y="2749710"/>
            <a:ext cx="3882981" cy="707886"/>
            <a:chOff x="1628819" y="1894533"/>
            <a:chExt cx="3882981" cy="707886"/>
          </a:xfrm>
        </p:grpSpPr>
        <p:grpSp>
          <p:nvGrpSpPr>
            <p:cNvPr id="70" name="组合 69"/>
            <p:cNvGrpSpPr/>
            <p:nvPr/>
          </p:nvGrpSpPr>
          <p:grpSpPr>
            <a:xfrm>
              <a:off x="1628819" y="1894533"/>
              <a:ext cx="3116154" cy="707886"/>
              <a:chOff x="1439212" y="1545892"/>
              <a:chExt cx="3429973" cy="779175"/>
            </a:xfrm>
          </p:grpSpPr>
          <p:sp>
            <p:nvSpPr>
              <p:cNvPr id="72" name="文本框 71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2318414" y="1701820"/>
                <a:ext cx="2550771" cy="5745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990000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rPr>
                  <a:t>实施过程 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990000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grpSp>
            <p:nvGrpSpPr>
              <p:cNvPr id="73" name="组合 72"/>
              <p:cNvGrpSpPr/>
              <p:nvPr/>
            </p:nvGrpSpPr>
            <p:grpSpPr>
              <a:xfrm>
                <a:off x="1439212" y="1545892"/>
                <a:ext cx="779175" cy="779175"/>
                <a:chOff x="1439212" y="1545892"/>
                <a:chExt cx="779175" cy="779175"/>
              </a:xfrm>
            </p:grpSpPr>
            <p:sp>
              <p:nvSpPr>
                <p:cNvPr id="75" name="椭圆 74"/>
                <p:cNvSpPr/>
                <p:nvPr>
                  <p:custDataLst>
                    <p:tags r:id="rId9"/>
                  </p:custDataLst>
                </p:nvPr>
              </p:nvSpPr>
              <p:spPr>
                <a:xfrm>
                  <a:off x="1439212" y="1545892"/>
                  <a:ext cx="779175" cy="779175"/>
                </a:xfrm>
                <a:prstGeom prst="ellipse">
                  <a:avLst/>
                </a:prstGeom>
                <a:solidFill>
                  <a:srgbClr val="1B1D3D">
                    <a:alpha val="6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endParaRPr>
                </a:p>
              </p:txBody>
            </p:sp>
            <p:sp>
              <p:nvSpPr>
                <p:cNvPr id="76" name="椭圆 75"/>
                <p:cNvSpPr/>
                <p:nvPr>
                  <p:custDataLst>
                    <p:tags r:id="rId10"/>
                  </p:custDataLst>
                </p:nvPr>
              </p:nvSpPr>
              <p:spPr>
                <a:xfrm>
                  <a:off x="1539240" y="1645920"/>
                  <a:ext cx="579120" cy="579120"/>
                </a:xfrm>
                <a:prstGeom prst="ellipse">
                  <a:avLst/>
                </a:prstGeom>
                <a:solidFill>
                  <a:srgbClr val="99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endParaRPr>
                </a:p>
              </p:txBody>
            </p:sp>
          </p:grpSp>
          <p:sp>
            <p:nvSpPr>
              <p:cNvPr id="74" name="文本框 73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1540890" y="1662694"/>
                <a:ext cx="556260" cy="5745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rPr>
                  <a:t>2</a:t>
                </a:r>
                <a:endPara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</p:grpSp>
        <p:cxnSp>
          <p:nvCxnSpPr>
            <p:cNvPr id="71" name="直接连接符 70"/>
            <p:cNvCxnSpPr/>
            <p:nvPr>
              <p:custDataLst>
                <p:tags r:id="rId12"/>
              </p:custDataLst>
            </p:nvPr>
          </p:nvCxnSpPr>
          <p:spPr>
            <a:xfrm>
              <a:off x="2336705" y="2602419"/>
              <a:ext cx="3175095" cy="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组合 76"/>
          <p:cNvGrpSpPr/>
          <p:nvPr>
            <p:custDataLst>
              <p:tags r:id="rId13"/>
            </p:custDataLst>
          </p:nvPr>
        </p:nvGrpSpPr>
        <p:grpSpPr>
          <a:xfrm>
            <a:off x="5141061" y="3681362"/>
            <a:ext cx="3882981" cy="707886"/>
            <a:chOff x="1628819" y="1894533"/>
            <a:chExt cx="3882981" cy="707886"/>
          </a:xfrm>
        </p:grpSpPr>
        <p:grpSp>
          <p:nvGrpSpPr>
            <p:cNvPr id="78" name="组合 77"/>
            <p:cNvGrpSpPr/>
            <p:nvPr/>
          </p:nvGrpSpPr>
          <p:grpSpPr>
            <a:xfrm>
              <a:off x="1628819" y="1894533"/>
              <a:ext cx="3116154" cy="707886"/>
              <a:chOff x="1439212" y="1545892"/>
              <a:chExt cx="3429973" cy="779175"/>
            </a:xfrm>
          </p:grpSpPr>
          <p:sp>
            <p:nvSpPr>
              <p:cNvPr id="80" name="文本框 79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2318414" y="1701820"/>
                <a:ext cx="2550771" cy="5745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990000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rPr>
                  <a:t>实施成效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990000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grpSp>
            <p:nvGrpSpPr>
              <p:cNvPr id="81" name="组合 80"/>
              <p:cNvGrpSpPr/>
              <p:nvPr/>
            </p:nvGrpSpPr>
            <p:grpSpPr>
              <a:xfrm>
                <a:off x="1439212" y="1545892"/>
                <a:ext cx="779175" cy="779175"/>
                <a:chOff x="1439212" y="1545892"/>
                <a:chExt cx="779175" cy="779175"/>
              </a:xfrm>
            </p:grpSpPr>
            <p:sp>
              <p:nvSpPr>
                <p:cNvPr id="83" name="椭圆 82"/>
                <p:cNvSpPr/>
                <p:nvPr>
                  <p:custDataLst>
                    <p:tags r:id="rId15"/>
                  </p:custDataLst>
                </p:nvPr>
              </p:nvSpPr>
              <p:spPr>
                <a:xfrm>
                  <a:off x="1439212" y="1545892"/>
                  <a:ext cx="779175" cy="779175"/>
                </a:xfrm>
                <a:prstGeom prst="ellipse">
                  <a:avLst/>
                </a:prstGeom>
                <a:solidFill>
                  <a:srgbClr val="1B1D3D">
                    <a:alpha val="6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endParaRPr>
                </a:p>
              </p:txBody>
            </p:sp>
            <p:sp>
              <p:nvSpPr>
                <p:cNvPr id="84" name="椭圆 83"/>
                <p:cNvSpPr/>
                <p:nvPr>
                  <p:custDataLst>
                    <p:tags r:id="rId16"/>
                  </p:custDataLst>
                </p:nvPr>
              </p:nvSpPr>
              <p:spPr>
                <a:xfrm>
                  <a:off x="1539240" y="1645920"/>
                  <a:ext cx="579120" cy="579120"/>
                </a:xfrm>
                <a:prstGeom prst="ellipse">
                  <a:avLst/>
                </a:prstGeom>
                <a:solidFill>
                  <a:srgbClr val="99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endParaRPr>
                </a:p>
              </p:txBody>
            </p:sp>
          </p:grpSp>
          <p:sp>
            <p:nvSpPr>
              <p:cNvPr id="82" name="文本框 81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1540890" y="1662694"/>
                <a:ext cx="556260" cy="5745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rPr>
                  <a:t>3</a:t>
                </a:r>
                <a:endPara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</p:grpSp>
        <p:cxnSp>
          <p:nvCxnSpPr>
            <p:cNvPr id="79" name="直接连接符 78"/>
            <p:cNvCxnSpPr/>
            <p:nvPr>
              <p:custDataLst>
                <p:tags r:id="rId18"/>
              </p:custDataLst>
            </p:nvPr>
          </p:nvCxnSpPr>
          <p:spPr>
            <a:xfrm>
              <a:off x="2336705" y="2602419"/>
              <a:ext cx="3175095" cy="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组合 84"/>
          <p:cNvGrpSpPr/>
          <p:nvPr>
            <p:custDataLst>
              <p:tags r:id="rId19"/>
            </p:custDataLst>
          </p:nvPr>
        </p:nvGrpSpPr>
        <p:grpSpPr>
          <a:xfrm>
            <a:off x="5141061" y="4613014"/>
            <a:ext cx="3882981" cy="707886"/>
            <a:chOff x="1628819" y="1894533"/>
            <a:chExt cx="3882981" cy="707886"/>
          </a:xfrm>
        </p:grpSpPr>
        <p:grpSp>
          <p:nvGrpSpPr>
            <p:cNvPr id="86" name="组合 85"/>
            <p:cNvGrpSpPr/>
            <p:nvPr/>
          </p:nvGrpSpPr>
          <p:grpSpPr>
            <a:xfrm>
              <a:off x="1628819" y="1894533"/>
              <a:ext cx="3882981" cy="707886"/>
              <a:chOff x="1439212" y="1545892"/>
              <a:chExt cx="4274025" cy="779175"/>
            </a:xfrm>
          </p:grpSpPr>
          <p:sp>
            <p:nvSpPr>
              <p:cNvPr id="88" name="文本框 87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2318414" y="1701820"/>
                <a:ext cx="3394823" cy="5745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990000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rPr>
                  <a:t>创新亮点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990000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grpSp>
            <p:nvGrpSpPr>
              <p:cNvPr id="89" name="组合 88"/>
              <p:cNvGrpSpPr/>
              <p:nvPr/>
            </p:nvGrpSpPr>
            <p:grpSpPr>
              <a:xfrm>
                <a:off x="1439212" y="1545892"/>
                <a:ext cx="779175" cy="779175"/>
                <a:chOff x="1439212" y="1545892"/>
                <a:chExt cx="779175" cy="779175"/>
              </a:xfrm>
            </p:grpSpPr>
            <p:sp>
              <p:nvSpPr>
                <p:cNvPr id="91" name="椭圆 90"/>
                <p:cNvSpPr/>
                <p:nvPr>
                  <p:custDataLst>
                    <p:tags r:id="rId21"/>
                  </p:custDataLst>
                </p:nvPr>
              </p:nvSpPr>
              <p:spPr>
                <a:xfrm>
                  <a:off x="1439212" y="1545892"/>
                  <a:ext cx="779175" cy="779175"/>
                </a:xfrm>
                <a:prstGeom prst="ellipse">
                  <a:avLst/>
                </a:prstGeom>
                <a:solidFill>
                  <a:srgbClr val="1B1D3D">
                    <a:alpha val="6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endParaRPr>
                </a:p>
              </p:txBody>
            </p:sp>
            <p:sp>
              <p:nvSpPr>
                <p:cNvPr id="92" name="椭圆 91"/>
                <p:cNvSpPr/>
                <p:nvPr>
                  <p:custDataLst>
                    <p:tags r:id="rId22"/>
                  </p:custDataLst>
                </p:nvPr>
              </p:nvSpPr>
              <p:spPr>
                <a:xfrm>
                  <a:off x="1539240" y="1645920"/>
                  <a:ext cx="579120" cy="579120"/>
                </a:xfrm>
                <a:prstGeom prst="ellipse">
                  <a:avLst/>
                </a:prstGeom>
                <a:solidFill>
                  <a:srgbClr val="99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endParaRPr>
                </a:p>
              </p:txBody>
            </p:sp>
          </p:grpSp>
          <p:sp>
            <p:nvSpPr>
              <p:cNvPr id="90" name="文本框 89"/>
              <p:cNvSpPr txBox="1"/>
              <p:nvPr>
                <p:custDataLst>
                  <p:tags r:id="rId23"/>
                </p:custDataLst>
              </p:nvPr>
            </p:nvSpPr>
            <p:spPr>
              <a:xfrm>
                <a:off x="1540890" y="1662694"/>
                <a:ext cx="556260" cy="5745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汉仪旗黑-55简" panose="00020600040101010101" pitchFamily="18" charset="-122"/>
                    <a:ea typeface="汉仪旗黑-55简" panose="00020600040101010101" pitchFamily="18" charset="-122"/>
                    <a:sym typeface="汉仪旗黑-55简" panose="00020600040101010101" pitchFamily="18" charset="-122"/>
                  </a:rPr>
                  <a:t>4</a:t>
                </a:r>
                <a:endPara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</p:grpSp>
        <p:cxnSp>
          <p:nvCxnSpPr>
            <p:cNvPr id="87" name="直接连接符 86"/>
            <p:cNvCxnSpPr/>
            <p:nvPr>
              <p:custDataLst>
                <p:tags r:id="rId24"/>
              </p:custDataLst>
            </p:nvPr>
          </p:nvCxnSpPr>
          <p:spPr>
            <a:xfrm>
              <a:off x="2336705" y="2602419"/>
              <a:ext cx="3175095" cy="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7" name="直接连接符 126"/>
          <p:cNvCxnSpPr>
            <a:stCxn id="14" idx="3"/>
          </p:cNvCxnSpPr>
          <p:nvPr/>
        </p:nvCxnSpPr>
        <p:spPr>
          <a:xfrm flipV="1">
            <a:off x="2286311" y="662527"/>
            <a:ext cx="9158929" cy="16017"/>
          </a:xfrm>
          <a:prstGeom prst="line">
            <a:avLst/>
          </a:prstGeom>
          <a:ln w="15875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922020" y="1692910"/>
            <a:ext cx="3470275" cy="3471545"/>
            <a:chOff x="6995" y="2738"/>
            <a:chExt cx="5465" cy="5467"/>
          </a:xfrm>
        </p:grpSpPr>
        <p:sp>
          <p:nvSpPr>
            <p:cNvPr id="43" name="Freeform 5"/>
            <p:cNvSpPr/>
            <p:nvPr/>
          </p:nvSpPr>
          <p:spPr bwMode="auto">
            <a:xfrm>
              <a:off x="6995" y="2738"/>
              <a:ext cx="2957" cy="2688"/>
            </a:xfrm>
            <a:custGeom>
              <a:avLst/>
              <a:gdLst>
                <a:gd name="T0" fmla="*/ 138 w 963"/>
                <a:gd name="T1" fmla="*/ 745 h 875"/>
                <a:gd name="T2" fmla="*/ 10 w 963"/>
                <a:gd name="T3" fmla="*/ 760 h 875"/>
                <a:gd name="T4" fmla="*/ 0 w 963"/>
                <a:gd name="T5" fmla="*/ 875 h 875"/>
                <a:gd name="T6" fmla="*/ 165 w 963"/>
                <a:gd name="T7" fmla="*/ 875 h 875"/>
                <a:gd name="T8" fmla="*/ 296 w 963"/>
                <a:gd name="T9" fmla="*/ 776 h 875"/>
                <a:gd name="T10" fmla="*/ 428 w 963"/>
                <a:gd name="T11" fmla="*/ 875 h 875"/>
                <a:gd name="T12" fmla="*/ 458 w 963"/>
                <a:gd name="T13" fmla="*/ 875 h 875"/>
                <a:gd name="T14" fmla="*/ 475 w 963"/>
                <a:gd name="T15" fmla="*/ 769 h 875"/>
                <a:gd name="T16" fmla="*/ 592 w 963"/>
                <a:gd name="T17" fmla="*/ 578 h 875"/>
                <a:gd name="T18" fmla="*/ 788 w 963"/>
                <a:gd name="T19" fmla="*/ 470 h 875"/>
                <a:gd name="T20" fmla="*/ 867 w 963"/>
                <a:gd name="T21" fmla="*/ 459 h 875"/>
                <a:gd name="T22" fmla="*/ 867 w 963"/>
                <a:gd name="T23" fmla="*/ 372 h 875"/>
                <a:gd name="T24" fmla="*/ 884 w 963"/>
                <a:gd name="T25" fmla="*/ 369 h 875"/>
                <a:gd name="T26" fmla="*/ 963 w 963"/>
                <a:gd name="T27" fmla="*/ 274 h 875"/>
                <a:gd name="T28" fmla="*/ 884 w 963"/>
                <a:gd name="T29" fmla="*/ 178 h 875"/>
                <a:gd name="T30" fmla="*/ 867 w 963"/>
                <a:gd name="T31" fmla="*/ 175 h 875"/>
                <a:gd name="T32" fmla="*/ 867 w 963"/>
                <a:gd name="T33" fmla="*/ 0 h 875"/>
                <a:gd name="T34" fmla="*/ 799 w 963"/>
                <a:gd name="T35" fmla="*/ 5 h 875"/>
                <a:gd name="T36" fmla="*/ 778 w 963"/>
                <a:gd name="T37" fmla="*/ 132 h 875"/>
                <a:gd name="T38" fmla="*/ 708 w 963"/>
                <a:gd name="T39" fmla="*/ 145 h 875"/>
                <a:gd name="T40" fmla="*/ 640 w 963"/>
                <a:gd name="T41" fmla="*/ 166 h 875"/>
                <a:gd name="T42" fmla="*/ 563 w 963"/>
                <a:gd name="T43" fmla="*/ 63 h 875"/>
                <a:gd name="T44" fmla="*/ 369 w 963"/>
                <a:gd name="T45" fmla="*/ 169 h 875"/>
                <a:gd name="T46" fmla="*/ 414 w 963"/>
                <a:gd name="T47" fmla="*/ 289 h 875"/>
                <a:gd name="T48" fmla="*/ 360 w 963"/>
                <a:gd name="T49" fmla="*/ 336 h 875"/>
                <a:gd name="T50" fmla="*/ 311 w 963"/>
                <a:gd name="T51" fmla="*/ 388 h 875"/>
                <a:gd name="T52" fmla="*/ 193 w 963"/>
                <a:gd name="T53" fmla="*/ 337 h 875"/>
                <a:gd name="T54" fmla="*/ 78 w 963"/>
                <a:gd name="T55" fmla="*/ 526 h 875"/>
                <a:gd name="T56" fmla="*/ 178 w 963"/>
                <a:gd name="T57" fmla="*/ 608 h 875"/>
                <a:gd name="T58" fmla="*/ 154 w 963"/>
                <a:gd name="T59" fmla="*/ 675 h 875"/>
                <a:gd name="T60" fmla="*/ 138 w 963"/>
                <a:gd name="T61" fmla="*/ 745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63" h="875">
                  <a:moveTo>
                    <a:pt x="138" y="745"/>
                  </a:moveTo>
                  <a:cubicBezTo>
                    <a:pt x="95" y="748"/>
                    <a:pt x="51" y="753"/>
                    <a:pt x="10" y="760"/>
                  </a:cubicBezTo>
                  <a:cubicBezTo>
                    <a:pt x="4" y="798"/>
                    <a:pt x="1" y="836"/>
                    <a:pt x="0" y="875"/>
                  </a:cubicBezTo>
                  <a:cubicBezTo>
                    <a:pt x="165" y="875"/>
                    <a:pt x="165" y="875"/>
                    <a:pt x="165" y="875"/>
                  </a:cubicBezTo>
                  <a:cubicBezTo>
                    <a:pt x="181" y="817"/>
                    <a:pt x="234" y="776"/>
                    <a:pt x="296" y="776"/>
                  </a:cubicBezTo>
                  <a:cubicBezTo>
                    <a:pt x="358" y="776"/>
                    <a:pt x="411" y="817"/>
                    <a:pt x="428" y="875"/>
                  </a:cubicBezTo>
                  <a:cubicBezTo>
                    <a:pt x="458" y="875"/>
                    <a:pt x="458" y="875"/>
                    <a:pt x="458" y="875"/>
                  </a:cubicBezTo>
                  <a:cubicBezTo>
                    <a:pt x="459" y="839"/>
                    <a:pt x="465" y="804"/>
                    <a:pt x="475" y="769"/>
                  </a:cubicBezTo>
                  <a:cubicBezTo>
                    <a:pt x="496" y="697"/>
                    <a:pt x="537" y="630"/>
                    <a:pt x="592" y="578"/>
                  </a:cubicBezTo>
                  <a:cubicBezTo>
                    <a:pt x="645" y="525"/>
                    <a:pt x="714" y="490"/>
                    <a:pt x="788" y="470"/>
                  </a:cubicBezTo>
                  <a:cubicBezTo>
                    <a:pt x="814" y="464"/>
                    <a:pt x="840" y="461"/>
                    <a:pt x="867" y="459"/>
                  </a:cubicBezTo>
                  <a:cubicBezTo>
                    <a:pt x="867" y="372"/>
                    <a:pt x="867" y="372"/>
                    <a:pt x="867" y="372"/>
                  </a:cubicBezTo>
                  <a:cubicBezTo>
                    <a:pt x="884" y="369"/>
                    <a:pt x="884" y="369"/>
                    <a:pt x="884" y="369"/>
                  </a:cubicBezTo>
                  <a:cubicBezTo>
                    <a:pt x="930" y="361"/>
                    <a:pt x="963" y="322"/>
                    <a:pt x="963" y="274"/>
                  </a:cubicBezTo>
                  <a:cubicBezTo>
                    <a:pt x="963" y="226"/>
                    <a:pt x="930" y="186"/>
                    <a:pt x="884" y="178"/>
                  </a:cubicBezTo>
                  <a:cubicBezTo>
                    <a:pt x="867" y="175"/>
                    <a:pt x="867" y="175"/>
                    <a:pt x="867" y="175"/>
                  </a:cubicBezTo>
                  <a:cubicBezTo>
                    <a:pt x="867" y="0"/>
                    <a:pt x="867" y="0"/>
                    <a:pt x="867" y="0"/>
                  </a:cubicBezTo>
                  <a:cubicBezTo>
                    <a:pt x="844" y="1"/>
                    <a:pt x="822" y="2"/>
                    <a:pt x="799" y="5"/>
                  </a:cubicBezTo>
                  <a:cubicBezTo>
                    <a:pt x="790" y="48"/>
                    <a:pt x="783" y="89"/>
                    <a:pt x="778" y="132"/>
                  </a:cubicBezTo>
                  <a:cubicBezTo>
                    <a:pt x="708" y="145"/>
                    <a:pt x="708" y="145"/>
                    <a:pt x="708" y="145"/>
                  </a:cubicBezTo>
                  <a:cubicBezTo>
                    <a:pt x="640" y="166"/>
                    <a:pt x="640" y="166"/>
                    <a:pt x="640" y="166"/>
                  </a:cubicBezTo>
                  <a:cubicBezTo>
                    <a:pt x="616" y="130"/>
                    <a:pt x="590" y="96"/>
                    <a:pt x="563" y="63"/>
                  </a:cubicBezTo>
                  <a:cubicBezTo>
                    <a:pt x="494" y="89"/>
                    <a:pt x="429" y="126"/>
                    <a:pt x="369" y="169"/>
                  </a:cubicBezTo>
                  <a:cubicBezTo>
                    <a:pt x="382" y="209"/>
                    <a:pt x="397" y="250"/>
                    <a:pt x="414" y="289"/>
                  </a:cubicBezTo>
                  <a:cubicBezTo>
                    <a:pt x="396" y="305"/>
                    <a:pt x="377" y="319"/>
                    <a:pt x="360" y="336"/>
                  </a:cubicBezTo>
                  <a:cubicBezTo>
                    <a:pt x="344" y="353"/>
                    <a:pt x="326" y="369"/>
                    <a:pt x="311" y="388"/>
                  </a:cubicBezTo>
                  <a:cubicBezTo>
                    <a:pt x="273" y="370"/>
                    <a:pt x="233" y="353"/>
                    <a:pt x="193" y="337"/>
                  </a:cubicBezTo>
                  <a:cubicBezTo>
                    <a:pt x="147" y="395"/>
                    <a:pt x="108" y="459"/>
                    <a:pt x="78" y="526"/>
                  </a:cubicBezTo>
                  <a:cubicBezTo>
                    <a:pt x="111" y="555"/>
                    <a:pt x="144" y="582"/>
                    <a:pt x="178" y="608"/>
                  </a:cubicBezTo>
                  <a:cubicBezTo>
                    <a:pt x="167" y="630"/>
                    <a:pt x="162" y="653"/>
                    <a:pt x="154" y="675"/>
                  </a:cubicBezTo>
                  <a:cubicBezTo>
                    <a:pt x="146" y="698"/>
                    <a:pt x="143" y="721"/>
                    <a:pt x="138" y="745"/>
                  </a:cubicBez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id-ID" sz="1400">
                <a:solidFill>
                  <a:sysClr val="window" lastClr="FFFFFF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4" name="Freeform 6"/>
            <p:cNvSpPr/>
            <p:nvPr/>
          </p:nvSpPr>
          <p:spPr bwMode="auto">
            <a:xfrm>
              <a:off x="9779" y="2738"/>
              <a:ext cx="2681" cy="2982"/>
            </a:xfrm>
            <a:custGeom>
              <a:avLst/>
              <a:gdLst>
                <a:gd name="T0" fmla="*/ 0 w 873"/>
                <a:gd name="T1" fmla="*/ 143 h 971"/>
                <a:gd name="T2" fmla="*/ 96 w 873"/>
                <a:gd name="T3" fmla="*/ 274 h 971"/>
                <a:gd name="T4" fmla="*/ 0 w 873"/>
                <a:gd name="T5" fmla="*/ 405 h 971"/>
                <a:gd name="T6" fmla="*/ 0 w 873"/>
                <a:gd name="T7" fmla="*/ 458 h 971"/>
                <a:gd name="T8" fmla="*/ 104 w 873"/>
                <a:gd name="T9" fmla="*/ 475 h 971"/>
                <a:gd name="T10" fmla="*/ 296 w 873"/>
                <a:gd name="T11" fmla="*/ 592 h 971"/>
                <a:gd name="T12" fmla="*/ 403 w 873"/>
                <a:gd name="T13" fmla="*/ 788 h 971"/>
                <a:gd name="T14" fmla="*/ 415 w 873"/>
                <a:gd name="T15" fmla="*/ 871 h 971"/>
                <a:gd name="T16" fmla="*/ 516 w 873"/>
                <a:gd name="T17" fmla="*/ 871 h 971"/>
                <a:gd name="T18" fmla="*/ 519 w 873"/>
                <a:gd name="T19" fmla="*/ 888 h 971"/>
                <a:gd name="T20" fmla="*/ 615 w 873"/>
                <a:gd name="T21" fmla="*/ 971 h 971"/>
                <a:gd name="T22" fmla="*/ 711 w 873"/>
                <a:gd name="T23" fmla="*/ 889 h 971"/>
                <a:gd name="T24" fmla="*/ 713 w 873"/>
                <a:gd name="T25" fmla="*/ 871 h 971"/>
                <a:gd name="T26" fmla="*/ 873 w 873"/>
                <a:gd name="T27" fmla="*/ 871 h 971"/>
                <a:gd name="T28" fmla="*/ 868 w 873"/>
                <a:gd name="T29" fmla="*/ 799 h 971"/>
                <a:gd name="T30" fmla="*/ 742 w 873"/>
                <a:gd name="T31" fmla="*/ 778 h 971"/>
                <a:gd name="T32" fmla="*/ 728 w 873"/>
                <a:gd name="T33" fmla="*/ 708 h 971"/>
                <a:gd name="T34" fmla="*/ 708 w 873"/>
                <a:gd name="T35" fmla="*/ 640 h 971"/>
                <a:gd name="T36" fmla="*/ 811 w 873"/>
                <a:gd name="T37" fmla="*/ 563 h 971"/>
                <a:gd name="T38" fmla="*/ 705 w 873"/>
                <a:gd name="T39" fmla="*/ 369 h 971"/>
                <a:gd name="T40" fmla="*/ 584 w 873"/>
                <a:gd name="T41" fmla="*/ 414 h 971"/>
                <a:gd name="T42" fmla="*/ 537 w 873"/>
                <a:gd name="T43" fmla="*/ 360 h 971"/>
                <a:gd name="T44" fmla="*/ 485 w 873"/>
                <a:gd name="T45" fmla="*/ 311 h 971"/>
                <a:gd name="T46" fmla="*/ 536 w 873"/>
                <a:gd name="T47" fmla="*/ 193 h 971"/>
                <a:gd name="T48" fmla="*/ 347 w 873"/>
                <a:gd name="T49" fmla="*/ 78 h 971"/>
                <a:gd name="T50" fmla="*/ 266 w 873"/>
                <a:gd name="T51" fmla="*/ 178 h 971"/>
                <a:gd name="T52" fmla="*/ 198 w 873"/>
                <a:gd name="T53" fmla="*/ 154 h 971"/>
                <a:gd name="T54" fmla="*/ 129 w 873"/>
                <a:gd name="T55" fmla="*/ 138 h 971"/>
                <a:gd name="T56" fmla="*/ 113 w 873"/>
                <a:gd name="T57" fmla="*/ 9 h 971"/>
                <a:gd name="T58" fmla="*/ 0 w 873"/>
                <a:gd name="T59" fmla="*/ 0 h 971"/>
                <a:gd name="T60" fmla="*/ 0 w 873"/>
                <a:gd name="T61" fmla="*/ 143 h 9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73" h="971">
                  <a:moveTo>
                    <a:pt x="0" y="143"/>
                  </a:moveTo>
                  <a:cubicBezTo>
                    <a:pt x="57" y="160"/>
                    <a:pt x="96" y="213"/>
                    <a:pt x="96" y="274"/>
                  </a:cubicBezTo>
                  <a:cubicBezTo>
                    <a:pt x="96" y="335"/>
                    <a:pt x="57" y="387"/>
                    <a:pt x="0" y="405"/>
                  </a:cubicBezTo>
                  <a:cubicBezTo>
                    <a:pt x="0" y="458"/>
                    <a:pt x="0" y="458"/>
                    <a:pt x="0" y="458"/>
                  </a:cubicBezTo>
                  <a:cubicBezTo>
                    <a:pt x="35" y="460"/>
                    <a:pt x="70" y="465"/>
                    <a:pt x="104" y="475"/>
                  </a:cubicBezTo>
                  <a:cubicBezTo>
                    <a:pt x="177" y="496"/>
                    <a:pt x="244" y="537"/>
                    <a:pt x="296" y="592"/>
                  </a:cubicBezTo>
                  <a:cubicBezTo>
                    <a:pt x="349" y="646"/>
                    <a:pt x="384" y="714"/>
                    <a:pt x="403" y="788"/>
                  </a:cubicBezTo>
                  <a:cubicBezTo>
                    <a:pt x="409" y="815"/>
                    <a:pt x="413" y="843"/>
                    <a:pt x="415" y="871"/>
                  </a:cubicBezTo>
                  <a:cubicBezTo>
                    <a:pt x="516" y="871"/>
                    <a:pt x="516" y="871"/>
                    <a:pt x="516" y="871"/>
                  </a:cubicBezTo>
                  <a:cubicBezTo>
                    <a:pt x="519" y="888"/>
                    <a:pt x="519" y="888"/>
                    <a:pt x="519" y="888"/>
                  </a:cubicBezTo>
                  <a:cubicBezTo>
                    <a:pt x="526" y="936"/>
                    <a:pt x="567" y="971"/>
                    <a:pt x="615" y="971"/>
                  </a:cubicBezTo>
                  <a:cubicBezTo>
                    <a:pt x="663" y="971"/>
                    <a:pt x="703" y="936"/>
                    <a:pt x="711" y="889"/>
                  </a:cubicBezTo>
                  <a:cubicBezTo>
                    <a:pt x="713" y="871"/>
                    <a:pt x="713" y="871"/>
                    <a:pt x="713" y="871"/>
                  </a:cubicBezTo>
                  <a:cubicBezTo>
                    <a:pt x="873" y="871"/>
                    <a:pt x="873" y="871"/>
                    <a:pt x="873" y="871"/>
                  </a:cubicBezTo>
                  <a:cubicBezTo>
                    <a:pt x="873" y="847"/>
                    <a:pt x="871" y="823"/>
                    <a:pt x="868" y="799"/>
                  </a:cubicBezTo>
                  <a:cubicBezTo>
                    <a:pt x="826" y="791"/>
                    <a:pt x="785" y="783"/>
                    <a:pt x="742" y="778"/>
                  </a:cubicBezTo>
                  <a:cubicBezTo>
                    <a:pt x="728" y="708"/>
                    <a:pt x="728" y="708"/>
                    <a:pt x="728" y="708"/>
                  </a:cubicBezTo>
                  <a:cubicBezTo>
                    <a:pt x="708" y="640"/>
                    <a:pt x="708" y="640"/>
                    <a:pt x="708" y="640"/>
                  </a:cubicBezTo>
                  <a:cubicBezTo>
                    <a:pt x="744" y="616"/>
                    <a:pt x="777" y="590"/>
                    <a:pt x="811" y="563"/>
                  </a:cubicBezTo>
                  <a:cubicBezTo>
                    <a:pt x="785" y="494"/>
                    <a:pt x="747" y="429"/>
                    <a:pt x="705" y="369"/>
                  </a:cubicBezTo>
                  <a:cubicBezTo>
                    <a:pt x="664" y="382"/>
                    <a:pt x="623" y="398"/>
                    <a:pt x="584" y="414"/>
                  </a:cubicBezTo>
                  <a:cubicBezTo>
                    <a:pt x="569" y="396"/>
                    <a:pt x="555" y="377"/>
                    <a:pt x="537" y="360"/>
                  </a:cubicBezTo>
                  <a:cubicBezTo>
                    <a:pt x="520" y="344"/>
                    <a:pt x="504" y="326"/>
                    <a:pt x="485" y="311"/>
                  </a:cubicBezTo>
                  <a:cubicBezTo>
                    <a:pt x="504" y="273"/>
                    <a:pt x="521" y="233"/>
                    <a:pt x="536" y="193"/>
                  </a:cubicBezTo>
                  <a:cubicBezTo>
                    <a:pt x="478" y="147"/>
                    <a:pt x="415" y="108"/>
                    <a:pt x="347" y="78"/>
                  </a:cubicBezTo>
                  <a:cubicBezTo>
                    <a:pt x="318" y="111"/>
                    <a:pt x="291" y="144"/>
                    <a:pt x="266" y="178"/>
                  </a:cubicBezTo>
                  <a:cubicBezTo>
                    <a:pt x="244" y="168"/>
                    <a:pt x="221" y="162"/>
                    <a:pt x="198" y="154"/>
                  </a:cubicBezTo>
                  <a:cubicBezTo>
                    <a:pt x="176" y="147"/>
                    <a:pt x="152" y="143"/>
                    <a:pt x="129" y="138"/>
                  </a:cubicBezTo>
                  <a:cubicBezTo>
                    <a:pt x="125" y="95"/>
                    <a:pt x="121" y="51"/>
                    <a:pt x="113" y="9"/>
                  </a:cubicBezTo>
                  <a:cubicBezTo>
                    <a:pt x="76" y="5"/>
                    <a:pt x="38" y="1"/>
                    <a:pt x="0" y="0"/>
                  </a:cubicBezTo>
                  <a:lnTo>
                    <a:pt x="0" y="143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id-ID" sz="1400">
                <a:solidFill>
                  <a:sysClr val="window" lastClr="FFFFFF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5" name="Freeform 7"/>
            <p:cNvSpPr/>
            <p:nvPr/>
          </p:nvSpPr>
          <p:spPr bwMode="auto">
            <a:xfrm>
              <a:off x="6995" y="5247"/>
              <a:ext cx="2662" cy="2959"/>
            </a:xfrm>
            <a:custGeom>
              <a:avLst/>
              <a:gdLst>
                <a:gd name="T0" fmla="*/ 867 w 867"/>
                <a:gd name="T1" fmla="*/ 827 h 964"/>
                <a:gd name="T2" fmla="*/ 772 w 867"/>
                <a:gd name="T3" fmla="*/ 696 h 964"/>
                <a:gd name="T4" fmla="*/ 867 w 867"/>
                <a:gd name="T5" fmla="*/ 566 h 964"/>
                <a:gd name="T6" fmla="*/ 867 w 867"/>
                <a:gd name="T7" fmla="*/ 506 h 964"/>
                <a:gd name="T8" fmla="*/ 769 w 867"/>
                <a:gd name="T9" fmla="*/ 489 h 964"/>
                <a:gd name="T10" fmla="*/ 578 w 867"/>
                <a:gd name="T11" fmla="*/ 373 h 964"/>
                <a:gd name="T12" fmla="*/ 470 w 867"/>
                <a:gd name="T13" fmla="*/ 177 h 964"/>
                <a:gd name="T14" fmla="*/ 459 w 867"/>
                <a:gd name="T15" fmla="*/ 99 h 964"/>
                <a:gd name="T16" fmla="*/ 395 w 867"/>
                <a:gd name="T17" fmla="*/ 99 h 964"/>
                <a:gd name="T18" fmla="*/ 392 w 867"/>
                <a:gd name="T19" fmla="*/ 82 h 964"/>
                <a:gd name="T20" fmla="*/ 296 w 867"/>
                <a:gd name="T21" fmla="*/ 0 h 964"/>
                <a:gd name="T22" fmla="*/ 200 w 867"/>
                <a:gd name="T23" fmla="*/ 82 h 964"/>
                <a:gd name="T24" fmla="*/ 198 w 867"/>
                <a:gd name="T25" fmla="*/ 99 h 964"/>
                <a:gd name="T26" fmla="*/ 0 w 867"/>
                <a:gd name="T27" fmla="*/ 99 h 964"/>
                <a:gd name="T28" fmla="*/ 5 w 867"/>
                <a:gd name="T29" fmla="*/ 165 h 964"/>
                <a:gd name="T30" fmla="*/ 132 w 867"/>
                <a:gd name="T31" fmla="*/ 186 h 964"/>
                <a:gd name="T32" fmla="*/ 145 w 867"/>
                <a:gd name="T33" fmla="*/ 256 h 964"/>
                <a:gd name="T34" fmla="*/ 165 w 867"/>
                <a:gd name="T35" fmla="*/ 324 h 964"/>
                <a:gd name="T36" fmla="*/ 63 w 867"/>
                <a:gd name="T37" fmla="*/ 401 h 964"/>
                <a:gd name="T38" fmla="*/ 169 w 867"/>
                <a:gd name="T39" fmla="*/ 596 h 964"/>
                <a:gd name="T40" fmla="*/ 289 w 867"/>
                <a:gd name="T41" fmla="*/ 550 h 964"/>
                <a:gd name="T42" fmla="*/ 336 w 867"/>
                <a:gd name="T43" fmla="*/ 604 h 964"/>
                <a:gd name="T44" fmla="*/ 388 w 867"/>
                <a:gd name="T45" fmla="*/ 653 h 964"/>
                <a:gd name="T46" fmla="*/ 338 w 867"/>
                <a:gd name="T47" fmla="*/ 772 h 964"/>
                <a:gd name="T48" fmla="*/ 526 w 867"/>
                <a:gd name="T49" fmla="*/ 886 h 964"/>
                <a:gd name="T50" fmla="*/ 608 w 867"/>
                <a:gd name="T51" fmla="*/ 787 h 964"/>
                <a:gd name="T52" fmla="*/ 675 w 867"/>
                <a:gd name="T53" fmla="*/ 810 h 964"/>
                <a:gd name="T54" fmla="*/ 745 w 867"/>
                <a:gd name="T55" fmla="*/ 827 h 964"/>
                <a:gd name="T56" fmla="*/ 760 w 867"/>
                <a:gd name="T57" fmla="*/ 955 h 964"/>
                <a:gd name="T58" fmla="*/ 867 w 867"/>
                <a:gd name="T59" fmla="*/ 964 h 964"/>
                <a:gd name="T60" fmla="*/ 867 w 867"/>
                <a:gd name="T61" fmla="*/ 82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67" h="964">
                  <a:moveTo>
                    <a:pt x="867" y="827"/>
                  </a:moveTo>
                  <a:cubicBezTo>
                    <a:pt x="811" y="809"/>
                    <a:pt x="772" y="758"/>
                    <a:pt x="772" y="696"/>
                  </a:cubicBezTo>
                  <a:cubicBezTo>
                    <a:pt x="772" y="635"/>
                    <a:pt x="811" y="583"/>
                    <a:pt x="867" y="566"/>
                  </a:cubicBezTo>
                  <a:cubicBezTo>
                    <a:pt x="867" y="506"/>
                    <a:pt x="867" y="506"/>
                    <a:pt x="867" y="506"/>
                  </a:cubicBezTo>
                  <a:cubicBezTo>
                    <a:pt x="834" y="504"/>
                    <a:pt x="801" y="499"/>
                    <a:pt x="769" y="489"/>
                  </a:cubicBezTo>
                  <a:cubicBezTo>
                    <a:pt x="697" y="468"/>
                    <a:pt x="630" y="428"/>
                    <a:pt x="578" y="373"/>
                  </a:cubicBezTo>
                  <a:cubicBezTo>
                    <a:pt x="525" y="319"/>
                    <a:pt x="490" y="250"/>
                    <a:pt x="470" y="177"/>
                  </a:cubicBezTo>
                  <a:cubicBezTo>
                    <a:pt x="464" y="151"/>
                    <a:pt x="461" y="125"/>
                    <a:pt x="459" y="99"/>
                  </a:cubicBezTo>
                  <a:cubicBezTo>
                    <a:pt x="395" y="99"/>
                    <a:pt x="395" y="99"/>
                    <a:pt x="395" y="99"/>
                  </a:cubicBezTo>
                  <a:cubicBezTo>
                    <a:pt x="392" y="82"/>
                    <a:pt x="392" y="82"/>
                    <a:pt x="392" y="82"/>
                  </a:cubicBezTo>
                  <a:cubicBezTo>
                    <a:pt x="385" y="35"/>
                    <a:pt x="344" y="0"/>
                    <a:pt x="296" y="0"/>
                  </a:cubicBezTo>
                  <a:cubicBezTo>
                    <a:pt x="248" y="0"/>
                    <a:pt x="208" y="35"/>
                    <a:pt x="200" y="82"/>
                  </a:cubicBezTo>
                  <a:cubicBezTo>
                    <a:pt x="198" y="99"/>
                    <a:pt x="198" y="99"/>
                    <a:pt x="198" y="99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" y="121"/>
                    <a:pt x="3" y="143"/>
                    <a:pt x="5" y="165"/>
                  </a:cubicBezTo>
                  <a:cubicBezTo>
                    <a:pt x="48" y="174"/>
                    <a:pt x="89" y="181"/>
                    <a:pt x="132" y="186"/>
                  </a:cubicBezTo>
                  <a:cubicBezTo>
                    <a:pt x="145" y="256"/>
                    <a:pt x="145" y="256"/>
                    <a:pt x="145" y="256"/>
                  </a:cubicBezTo>
                  <a:cubicBezTo>
                    <a:pt x="165" y="324"/>
                    <a:pt x="165" y="324"/>
                    <a:pt x="165" y="324"/>
                  </a:cubicBezTo>
                  <a:cubicBezTo>
                    <a:pt x="130" y="349"/>
                    <a:pt x="96" y="374"/>
                    <a:pt x="63" y="401"/>
                  </a:cubicBezTo>
                  <a:cubicBezTo>
                    <a:pt x="89" y="471"/>
                    <a:pt x="126" y="535"/>
                    <a:pt x="169" y="596"/>
                  </a:cubicBezTo>
                  <a:cubicBezTo>
                    <a:pt x="209" y="583"/>
                    <a:pt x="250" y="567"/>
                    <a:pt x="289" y="550"/>
                  </a:cubicBezTo>
                  <a:cubicBezTo>
                    <a:pt x="305" y="568"/>
                    <a:pt x="319" y="588"/>
                    <a:pt x="336" y="604"/>
                  </a:cubicBezTo>
                  <a:cubicBezTo>
                    <a:pt x="353" y="621"/>
                    <a:pt x="369" y="639"/>
                    <a:pt x="388" y="653"/>
                  </a:cubicBezTo>
                  <a:cubicBezTo>
                    <a:pt x="370" y="692"/>
                    <a:pt x="353" y="731"/>
                    <a:pt x="338" y="772"/>
                  </a:cubicBezTo>
                  <a:cubicBezTo>
                    <a:pt x="395" y="818"/>
                    <a:pt x="459" y="856"/>
                    <a:pt x="526" y="886"/>
                  </a:cubicBezTo>
                  <a:cubicBezTo>
                    <a:pt x="555" y="854"/>
                    <a:pt x="582" y="821"/>
                    <a:pt x="608" y="787"/>
                  </a:cubicBezTo>
                  <a:cubicBezTo>
                    <a:pt x="629" y="797"/>
                    <a:pt x="653" y="802"/>
                    <a:pt x="675" y="810"/>
                  </a:cubicBezTo>
                  <a:cubicBezTo>
                    <a:pt x="698" y="818"/>
                    <a:pt x="721" y="822"/>
                    <a:pt x="745" y="827"/>
                  </a:cubicBezTo>
                  <a:cubicBezTo>
                    <a:pt x="748" y="870"/>
                    <a:pt x="753" y="913"/>
                    <a:pt x="760" y="955"/>
                  </a:cubicBezTo>
                  <a:cubicBezTo>
                    <a:pt x="795" y="960"/>
                    <a:pt x="831" y="963"/>
                    <a:pt x="867" y="964"/>
                  </a:cubicBezTo>
                  <a:lnTo>
                    <a:pt x="867" y="827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id-ID" sz="1400">
                <a:solidFill>
                  <a:sysClr val="window" lastClr="FFFFFF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59" name="Freeform 8"/>
            <p:cNvSpPr/>
            <p:nvPr/>
          </p:nvSpPr>
          <p:spPr bwMode="auto">
            <a:xfrm>
              <a:off x="9484" y="5537"/>
              <a:ext cx="2976" cy="2668"/>
            </a:xfrm>
            <a:custGeom>
              <a:avLst/>
              <a:gdLst>
                <a:gd name="T0" fmla="*/ 832 w 969"/>
                <a:gd name="T1" fmla="*/ 125 h 869"/>
                <a:gd name="T2" fmla="*/ 960 w 969"/>
                <a:gd name="T3" fmla="*/ 110 h 869"/>
                <a:gd name="T4" fmla="*/ 969 w 969"/>
                <a:gd name="T5" fmla="*/ 0 h 869"/>
                <a:gd name="T6" fmla="*/ 842 w 969"/>
                <a:gd name="T7" fmla="*/ 0 h 869"/>
                <a:gd name="T8" fmla="*/ 711 w 969"/>
                <a:gd name="T9" fmla="*/ 99 h 869"/>
                <a:gd name="T10" fmla="*/ 579 w 969"/>
                <a:gd name="T11" fmla="*/ 0 h 869"/>
                <a:gd name="T12" fmla="*/ 511 w 969"/>
                <a:gd name="T13" fmla="*/ 0 h 869"/>
                <a:gd name="T14" fmla="*/ 494 w 969"/>
                <a:gd name="T15" fmla="*/ 100 h 869"/>
                <a:gd name="T16" fmla="*/ 378 w 969"/>
                <a:gd name="T17" fmla="*/ 292 h 869"/>
                <a:gd name="T18" fmla="*/ 182 w 969"/>
                <a:gd name="T19" fmla="*/ 400 h 869"/>
                <a:gd name="T20" fmla="*/ 96 w 969"/>
                <a:gd name="T21" fmla="*/ 411 h 869"/>
                <a:gd name="T22" fmla="*/ 96 w 969"/>
                <a:gd name="T23" fmla="*/ 503 h 869"/>
                <a:gd name="T24" fmla="*/ 79 w 969"/>
                <a:gd name="T25" fmla="*/ 506 h 869"/>
                <a:gd name="T26" fmla="*/ 0 w 969"/>
                <a:gd name="T27" fmla="*/ 601 h 869"/>
                <a:gd name="T28" fmla="*/ 79 w 969"/>
                <a:gd name="T29" fmla="*/ 697 h 869"/>
                <a:gd name="T30" fmla="*/ 96 w 969"/>
                <a:gd name="T31" fmla="*/ 700 h 869"/>
                <a:gd name="T32" fmla="*/ 96 w 969"/>
                <a:gd name="T33" fmla="*/ 869 h 869"/>
                <a:gd name="T34" fmla="*/ 170 w 969"/>
                <a:gd name="T35" fmla="*/ 864 h 869"/>
                <a:gd name="T36" fmla="*/ 191 w 969"/>
                <a:gd name="T37" fmla="*/ 738 h 869"/>
                <a:gd name="T38" fmla="*/ 261 w 969"/>
                <a:gd name="T39" fmla="*/ 725 h 869"/>
                <a:gd name="T40" fmla="*/ 330 w 969"/>
                <a:gd name="T41" fmla="*/ 704 h 869"/>
                <a:gd name="T42" fmla="*/ 406 w 969"/>
                <a:gd name="T43" fmla="*/ 807 h 869"/>
                <a:gd name="T44" fmla="*/ 601 w 969"/>
                <a:gd name="T45" fmla="*/ 701 h 869"/>
                <a:gd name="T46" fmla="*/ 555 w 969"/>
                <a:gd name="T47" fmla="*/ 580 h 869"/>
                <a:gd name="T48" fmla="*/ 609 w 969"/>
                <a:gd name="T49" fmla="*/ 533 h 869"/>
                <a:gd name="T50" fmla="*/ 658 w 969"/>
                <a:gd name="T51" fmla="*/ 482 h 869"/>
                <a:gd name="T52" fmla="*/ 777 w 969"/>
                <a:gd name="T53" fmla="*/ 532 h 869"/>
                <a:gd name="T54" fmla="*/ 891 w 969"/>
                <a:gd name="T55" fmla="*/ 343 h 869"/>
                <a:gd name="T56" fmla="*/ 792 w 969"/>
                <a:gd name="T57" fmla="*/ 262 h 869"/>
                <a:gd name="T58" fmla="*/ 815 w 969"/>
                <a:gd name="T59" fmla="*/ 194 h 869"/>
                <a:gd name="T60" fmla="*/ 832 w 969"/>
                <a:gd name="T61" fmla="*/ 125 h 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69" h="869">
                  <a:moveTo>
                    <a:pt x="832" y="125"/>
                  </a:moveTo>
                  <a:cubicBezTo>
                    <a:pt x="874" y="121"/>
                    <a:pt x="918" y="117"/>
                    <a:pt x="960" y="110"/>
                  </a:cubicBezTo>
                  <a:cubicBezTo>
                    <a:pt x="965" y="73"/>
                    <a:pt x="968" y="37"/>
                    <a:pt x="969" y="0"/>
                  </a:cubicBezTo>
                  <a:cubicBezTo>
                    <a:pt x="842" y="0"/>
                    <a:pt x="842" y="0"/>
                    <a:pt x="842" y="0"/>
                  </a:cubicBezTo>
                  <a:cubicBezTo>
                    <a:pt x="826" y="60"/>
                    <a:pt x="773" y="99"/>
                    <a:pt x="711" y="99"/>
                  </a:cubicBezTo>
                  <a:cubicBezTo>
                    <a:pt x="649" y="99"/>
                    <a:pt x="596" y="60"/>
                    <a:pt x="579" y="0"/>
                  </a:cubicBezTo>
                  <a:cubicBezTo>
                    <a:pt x="511" y="0"/>
                    <a:pt x="511" y="0"/>
                    <a:pt x="511" y="0"/>
                  </a:cubicBezTo>
                  <a:cubicBezTo>
                    <a:pt x="509" y="34"/>
                    <a:pt x="504" y="67"/>
                    <a:pt x="494" y="100"/>
                  </a:cubicBezTo>
                  <a:cubicBezTo>
                    <a:pt x="473" y="173"/>
                    <a:pt x="432" y="239"/>
                    <a:pt x="378" y="292"/>
                  </a:cubicBezTo>
                  <a:cubicBezTo>
                    <a:pt x="324" y="345"/>
                    <a:pt x="255" y="380"/>
                    <a:pt x="182" y="400"/>
                  </a:cubicBezTo>
                  <a:cubicBezTo>
                    <a:pt x="154" y="406"/>
                    <a:pt x="125" y="410"/>
                    <a:pt x="96" y="411"/>
                  </a:cubicBezTo>
                  <a:cubicBezTo>
                    <a:pt x="96" y="503"/>
                    <a:pt x="96" y="503"/>
                    <a:pt x="96" y="503"/>
                  </a:cubicBezTo>
                  <a:cubicBezTo>
                    <a:pt x="79" y="506"/>
                    <a:pt x="79" y="506"/>
                    <a:pt x="79" y="506"/>
                  </a:cubicBezTo>
                  <a:cubicBezTo>
                    <a:pt x="33" y="515"/>
                    <a:pt x="0" y="554"/>
                    <a:pt x="0" y="601"/>
                  </a:cubicBezTo>
                  <a:cubicBezTo>
                    <a:pt x="0" y="649"/>
                    <a:pt x="33" y="688"/>
                    <a:pt x="79" y="697"/>
                  </a:cubicBezTo>
                  <a:cubicBezTo>
                    <a:pt x="96" y="700"/>
                    <a:pt x="96" y="700"/>
                    <a:pt x="96" y="700"/>
                  </a:cubicBezTo>
                  <a:cubicBezTo>
                    <a:pt x="96" y="869"/>
                    <a:pt x="96" y="869"/>
                    <a:pt x="96" y="869"/>
                  </a:cubicBezTo>
                  <a:cubicBezTo>
                    <a:pt x="121" y="869"/>
                    <a:pt x="146" y="867"/>
                    <a:pt x="170" y="864"/>
                  </a:cubicBezTo>
                  <a:cubicBezTo>
                    <a:pt x="179" y="822"/>
                    <a:pt x="186" y="781"/>
                    <a:pt x="191" y="738"/>
                  </a:cubicBezTo>
                  <a:cubicBezTo>
                    <a:pt x="261" y="725"/>
                    <a:pt x="261" y="725"/>
                    <a:pt x="261" y="725"/>
                  </a:cubicBezTo>
                  <a:cubicBezTo>
                    <a:pt x="330" y="704"/>
                    <a:pt x="330" y="704"/>
                    <a:pt x="330" y="704"/>
                  </a:cubicBezTo>
                  <a:cubicBezTo>
                    <a:pt x="354" y="740"/>
                    <a:pt x="379" y="773"/>
                    <a:pt x="406" y="807"/>
                  </a:cubicBezTo>
                  <a:cubicBezTo>
                    <a:pt x="476" y="781"/>
                    <a:pt x="540" y="743"/>
                    <a:pt x="601" y="701"/>
                  </a:cubicBezTo>
                  <a:cubicBezTo>
                    <a:pt x="588" y="660"/>
                    <a:pt x="572" y="619"/>
                    <a:pt x="555" y="580"/>
                  </a:cubicBezTo>
                  <a:cubicBezTo>
                    <a:pt x="573" y="565"/>
                    <a:pt x="593" y="551"/>
                    <a:pt x="609" y="533"/>
                  </a:cubicBezTo>
                  <a:cubicBezTo>
                    <a:pt x="626" y="516"/>
                    <a:pt x="644" y="501"/>
                    <a:pt x="658" y="482"/>
                  </a:cubicBezTo>
                  <a:cubicBezTo>
                    <a:pt x="696" y="500"/>
                    <a:pt x="736" y="516"/>
                    <a:pt x="777" y="532"/>
                  </a:cubicBezTo>
                  <a:cubicBezTo>
                    <a:pt x="823" y="474"/>
                    <a:pt x="861" y="411"/>
                    <a:pt x="891" y="343"/>
                  </a:cubicBezTo>
                  <a:cubicBezTo>
                    <a:pt x="859" y="314"/>
                    <a:pt x="826" y="287"/>
                    <a:pt x="792" y="262"/>
                  </a:cubicBezTo>
                  <a:cubicBezTo>
                    <a:pt x="802" y="240"/>
                    <a:pt x="807" y="217"/>
                    <a:pt x="815" y="194"/>
                  </a:cubicBezTo>
                  <a:cubicBezTo>
                    <a:pt x="823" y="172"/>
                    <a:pt x="826" y="148"/>
                    <a:pt x="832" y="125"/>
                  </a:cubicBez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id-ID" sz="1400">
                <a:solidFill>
                  <a:sysClr val="window" lastClr="FFFFFF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7994" y="3971"/>
              <a:ext cx="567" cy="680"/>
              <a:chOff x="4838700" y="4043363"/>
              <a:chExt cx="230188" cy="276225"/>
            </a:xfrm>
          </p:grpSpPr>
          <p:sp>
            <p:nvSpPr>
              <p:cNvPr id="5" name="Freeform 509"/>
              <p:cNvSpPr/>
              <p:nvPr/>
            </p:nvSpPr>
            <p:spPr bwMode="auto">
              <a:xfrm>
                <a:off x="4838700" y="4043363"/>
                <a:ext cx="182563" cy="215900"/>
              </a:xfrm>
              <a:custGeom>
                <a:avLst/>
                <a:gdLst>
                  <a:gd name="T0" fmla="*/ 52 w 164"/>
                  <a:gd name="T1" fmla="*/ 181 h 193"/>
                  <a:gd name="T2" fmla="*/ 27 w 164"/>
                  <a:gd name="T3" fmla="*/ 124 h 193"/>
                  <a:gd name="T4" fmla="*/ 103 w 164"/>
                  <a:gd name="T5" fmla="*/ 48 h 193"/>
                  <a:gd name="T6" fmla="*/ 104 w 164"/>
                  <a:gd name="T7" fmla="*/ 48 h 193"/>
                  <a:gd name="T8" fmla="*/ 104 w 164"/>
                  <a:gd name="T9" fmla="*/ 69 h 193"/>
                  <a:gd name="T10" fmla="*/ 164 w 164"/>
                  <a:gd name="T11" fmla="*/ 34 h 193"/>
                  <a:gd name="T12" fmla="*/ 104 w 164"/>
                  <a:gd name="T13" fmla="*/ 0 h 193"/>
                  <a:gd name="T14" fmla="*/ 104 w 164"/>
                  <a:gd name="T15" fmla="*/ 21 h 193"/>
                  <a:gd name="T16" fmla="*/ 103 w 164"/>
                  <a:gd name="T17" fmla="*/ 21 h 193"/>
                  <a:gd name="T18" fmla="*/ 0 w 164"/>
                  <a:gd name="T19" fmla="*/ 124 h 193"/>
                  <a:gd name="T20" fmla="*/ 27 w 164"/>
                  <a:gd name="T21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4" h="193">
                    <a:moveTo>
                      <a:pt x="52" y="181"/>
                    </a:moveTo>
                    <a:cubicBezTo>
                      <a:pt x="37" y="167"/>
                      <a:pt x="27" y="146"/>
                      <a:pt x="27" y="124"/>
                    </a:cubicBezTo>
                    <a:cubicBezTo>
                      <a:pt x="27" y="82"/>
                      <a:pt x="61" y="48"/>
                      <a:pt x="103" y="48"/>
                    </a:cubicBezTo>
                    <a:cubicBezTo>
                      <a:pt x="104" y="48"/>
                      <a:pt x="104" y="48"/>
                      <a:pt x="104" y="48"/>
                    </a:cubicBezTo>
                    <a:cubicBezTo>
                      <a:pt x="104" y="69"/>
                      <a:pt x="104" y="69"/>
                      <a:pt x="104" y="69"/>
                    </a:cubicBezTo>
                    <a:cubicBezTo>
                      <a:pt x="164" y="34"/>
                      <a:pt x="164" y="34"/>
                      <a:pt x="164" y="34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104" y="21"/>
                      <a:pt x="104" y="21"/>
                      <a:pt x="104" y="21"/>
                    </a:cubicBezTo>
                    <a:cubicBezTo>
                      <a:pt x="103" y="21"/>
                      <a:pt x="103" y="21"/>
                      <a:pt x="103" y="21"/>
                    </a:cubicBezTo>
                    <a:cubicBezTo>
                      <a:pt x="46" y="21"/>
                      <a:pt x="0" y="67"/>
                      <a:pt x="0" y="124"/>
                    </a:cubicBezTo>
                    <a:cubicBezTo>
                      <a:pt x="0" y="151"/>
                      <a:pt x="10" y="175"/>
                      <a:pt x="27" y="193"/>
                    </a:cubicBezTo>
                  </a:path>
                </a:pathLst>
              </a:custGeom>
              <a:noFill/>
              <a:ln w="22225" cap="rnd">
                <a:solidFill>
                  <a:schemeClr val="bg1"/>
                </a:solidFill>
                <a:prstDash val="solid"/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sp>
            <p:nvSpPr>
              <p:cNvPr id="7" name="Freeform 510"/>
              <p:cNvSpPr/>
              <p:nvPr/>
            </p:nvSpPr>
            <p:spPr bwMode="auto">
              <a:xfrm>
                <a:off x="4884738" y="4105275"/>
                <a:ext cx="184150" cy="214313"/>
              </a:xfrm>
              <a:custGeom>
                <a:avLst/>
                <a:gdLst>
                  <a:gd name="T0" fmla="*/ 112 w 164"/>
                  <a:gd name="T1" fmla="*/ 12 h 193"/>
                  <a:gd name="T2" fmla="*/ 137 w 164"/>
                  <a:gd name="T3" fmla="*/ 69 h 193"/>
                  <a:gd name="T4" fmla="*/ 61 w 164"/>
                  <a:gd name="T5" fmla="*/ 145 h 193"/>
                  <a:gd name="T6" fmla="*/ 60 w 164"/>
                  <a:gd name="T7" fmla="*/ 145 h 193"/>
                  <a:gd name="T8" fmla="*/ 60 w 164"/>
                  <a:gd name="T9" fmla="*/ 124 h 193"/>
                  <a:gd name="T10" fmla="*/ 0 w 164"/>
                  <a:gd name="T11" fmla="*/ 158 h 193"/>
                  <a:gd name="T12" fmla="*/ 60 w 164"/>
                  <a:gd name="T13" fmla="*/ 193 h 193"/>
                  <a:gd name="T14" fmla="*/ 60 w 164"/>
                  <a:gd name="T15" fmla="*/ 172 h 193"/>
                  <a:gd name="T16" fmla="*/ 61 w 164"/>
                  <a:gd name="T17" fmla="*/ 172 h 193"/>
                  <a:gd name="T18" fmla="*/ 164 w 164"/>
                  <a:gd name="T19" fmla="*/ 69 h 193"/>
                  <a:gd name="T20" fmla="*/ 137 w 164"/>
                  <a:gd name="T21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4" h="193">
                    <a:moveTo>
                      <a:pt x="112" y="12"/>
                    </a:moveTo>
                    <a:cubicBezTo>
                      <a:pt x="127" y="26"/>
                      <a:pt x="137" y="46"/>
                      <a:pt x="137" y="69"/>
                    </a:cubicBezTo>
                    <a:cubicBezTo>
                      <a:pt x="137" y="111"/>
                      <a:pt x="103" y="145"/>
                      <a:pt x="61" y="145"/>
                    </a:cubicBezTo>
                    <a:cubicBezTo>
                      <a:pt x="61" y="145"/>
                      <a:pt x="60" y="145"/>
                      <a:pt x="60" y="145"/>
                    </a:cubicBezTo>
                    <a:cubicBezTo>
                      <a:pt x="60" y="124"/>
                      <a:pt x="60" y="124"/>
                      <a:pt x="60" y="124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60" y="193"/>
                      <a:pt x="60" y="193"/>
                      <a:pt x="60" y="193"/>
                    </a:cubicBezTo>
                    <a:cubicBezTo>
                      <a:pt x="60" y="172"/>
                      <a:pt x="60" y="172"/>
                      <a:pt x="60" y="172"/>
                    </a:cubicBezTo>
                    <a:cubicBezTo>
                      <a:pt x="60" y="172"/>
                      <a:pt x="61" y="172"/>
                      <a:pt x="61" y="172"/>
                    </a:cubicBezTo>
                    <a:cubicBezTo>
                      <a:pt x="118" y="172"/>
                      <a:pt x="164" y="126"/>
                      <a:pt x="164" y="69"/>
                    </a:cubicBezTo>
                    <a:cubicBezTo>
                      <a:pt x="164" y="42"/>
                      <a:pt x="154" y="18"/>
                      <a:pt x="137" y="0"/>
                    </a:cubicBezTo>
                  </a:path>
                </a:pathLst>
              </a:custGeom>
              <a:noFill/>
              <a:ln w="22225" cap="rnd">
                <a:solidFill>
                  <a:schemeClr val="bg1"/>
                </a:solidFill>
                <a:prstDash val="solid"/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</p:grpSp>
        <p:grpSp>
          <p:nvGrpSpPr>
            <p:cNvPr id="8" name="组合 7"/>
            <p:cNvGrpSpPr/>
            <p:nvPr/>
          </p:nvGrpSpPr>
          <p:grpSpPr>
            <a:xfrm>
              <a:off x="7994" y="6293"/>
              <a:ext cx="567" cy="680"/>
              <a:chOff x="7686675" y="6064250"/>
              <a:chExt cx="230188" cy="276225"/>
            </a:xfrm>
          </p:grpSpPr>
          <p:sp>
            <p:nvSpPr>
              <p:cNvPr id="9" name="Freeform 522"/>
              <p:cNvSpPr/>
              <p:nvPr/>
            </p:nvSpPr>
            <p:spPr bwMode="auto">
              <a:xfrm>
                <a:off x="7686675" y="6064250"/>
                <a:ext cx="230188" cy="276225"/>
              </a:xfrm>
              <a:custGeom>
                <a:avLst/>
                <a:gdLst>
                  <a:gd name="T0" fmla="*/ 200 w 207"/>
                  <a:gd name="T1" fmla="*/ 147 h 247"/>
                  <a:gd name="T2" fmla="*/ 200 w 207"/>
                  <a:gd name="T3" fmla="*/ 42 h 247"/>
                  <a:gd name="T4" fmla="*/ 104 w 207"/>
                  <a:gd name="T5" fmla="*/ 0 h 247"/>
                  <a:gd name="T6" fmla="*/ 7 w 207"/>
                  <a:gd name="T7" fmla="*/ 42 h 247"/>
                  <a:gd name="T8" fmla="*/ 7 w 207"/>
                  <a:gd name="T9" fmla="*/ 147 h 247"/>
                  <a:gd name="T10" fmla="*/ 104 w 207"/>
                  <a:gd name="T11" fmla="*/ 247 h 247"/>
                  <a:gd name="T12" fmla="*/ 200 w 207"/>
                  <a:gd name="T13" fmla="*/ 147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7" h="247">
                    <a:moveTo>
                      <a:pt x="200" y="147"/>
                    </a:moveTo>
                    <a:cubicBezTo>
                      <a:pt x="200" y="42"/>
                      <a:pt x="200" y="42"/>
                      <a:pt x="200" y="42"/>
                    </a:cubicBezTo>
                    <a:cubicBezTo>
                      <a:pt x="120" y="42"/>
                      <a:pt x="104" y="0"/>
                      <a:pt x="104" y="0"/>
                    </a:cubicBezTo>
                    <a:cubicBezTo>
                      <a:pt x="104" y="0"/>
                      <a:pt x="87" y="42"/>
                      <a:pt x="7" y="42"/>
                    </a:cubicBezTo>
                    <a:cubicBezTo>
                      <a:pt x="7" y="147"/>
                      <a:pt x="7" y="147"/>
                      <a:pt x="7" y="147"/>
                    </a:cubicBezTo>
                    <a:cubicBezTo>
                      <a:pt x="7" y="147"/>
                      <a:pt x="0" y="198"/>
                      <a:pt x="104" y="247"/>
                    </a:cubicBezTo>
                    <a:cubicBezTo>
                      <a:pt x="207" y="198"/>
                      <a:pt x="200" y="147"/>
                      <a:pt x="200" y="147"/>
                    </a:cubicBezTo>
                    <a:close/>
                  </a:path>
                </a:pathLst>
              </a:custGeom>
              <a:noFill/>
              <a:ln w="22225" cap="rnd">
                <a:solidFill>
                  <a:schemeClr val="bg1"/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sp>
            <p:nvSpPr>
              <p:cNvPr id="22" name="Freeform 523"/>
              <p:cNvSpPr/>
              <p:nvPr/>
            </p:nvSpPr>
            <p:spPr bwMode="auto">
              <a:xfrm>
                <a:off x="7772400" y="6145213"/>
                <a:ext cx="84138" cy="79375"/>
              </a:xfrm>
              <a:custGeom>
                <a:avLst/>
                <a:gdLst>
                  <a:gd name="T0" fmla="*/ 0 w 53"/>
                  <a:gd name="T1" fmla="*/ 24 h 50"/>
                  <a:gd name="T2" fmla="*/ 19 w 53"/>
                  <a:gd name="T3" fmla="*/ 50 h 50"/>
                  <a:gd name="T4" fmla="*/ 53 w 53"/>
                  <a:gd name="T5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" h="50">
                    <a:moveTo>
                      <a:pt x="0" y="24"/>
                    </a:moveTo>
                    <a:lnTo>
                      <a:pt x="19" y="50"/>
                    </a:lnTo>
                    <a:lnTo>
                      <a:pt x="53" y="0"/>
                    </a:lnTo>
                  </a:path>
                </a:pathLst>
              </a:custGeom>
              <a:noFill/>
              <a:ln w="22225" cap="rnd">
                <a:solidFill>
                  <a:schemeClr val="bg1"/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sp>
            <p:nvSpPr>
              <p:cNvPr id="23" name="Freeform 524"/>
              <p:cNvSpPr/>
              <p:nvPr/>
            </p:nvSpPr>
            <p:spPr bwMode="auto">
              <a:xfrm>
                <a:off x="7737475" y="6137275"/>
                <a:ext cx="130175" cy="128588"/>
              </a:xfrm>
              <a:custGeom>
                <a:avLst/>
                <a:gdLst>
                  <a:gd name="T0" fmla="*/ 110 w 116"/>
                  <a:gd name="T1" fmla="*/ 34 h 116"/>
                  <a:gd name="T2" fmla="*/ 116 w 116"/>
                  <a:gd name="T3" fmla="*/ 58 h 116"/>
                  <a:gd name="T4" fmla="*/ 58 w 116"/>
                  <a:gd name="T5" fmla="*/ 116 h 116"/>
                  <a:gd name="T6" fmla="*/ 0 w 116"/>
                  <a:gd name="T7" fmla="*/ 58 h 116"/>
                  <a:gd name="T8" fmla="*/ 58 w 116"/>
                  <a:gd name="T9" fmla="*/ 0 h 116"/>
                  <a:gd name="T10" fmla="*/ 85 w 116"/>
                  <a:gd name="T11" fmla="*/ 7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6" h="116">
                    <a:moveTo>
                      <a:pt x="110" y="34"/>
                    </a:moveTo>
                    <a:cubicBezTo>
                      <a:pt x="114" y="41"/>
                      <a:pt x="116" y="49"/>
                      <a:pt x="116" y="58"/>
                    </a:cubicBezTo>
                    <a:cubicBezTo>
                      <a:pt x="116" y="90"/>
                      <a:pt x="90" y="116"/>
                      <a:pt x="58" y="116"/>
                    </a:cubicBezTo>
                    <a:cubicBezTo>
                      <a:pt x="26" y="116"/>
                      <a:pt x="0" y="90"/>
                      <a:pt x="0" y="58"/>
                    </a:cubicBezTo>
                    <a:cubicBezTo>
                      <a:pt x="0" y="26"/>
                      <a:pt x="26" y="0"/>
                      <a:pt x="58" y="0"/>
                    </a:cubicBezTo>
                    <a:cubicBezTo>
                      <a:pt x="68" y="0"/>
                      <a:pt x="77" y="3"/>
                      <a:pt x="85" y="7"/>
                    </a:cubicBezTo>
                  </a:path>
                </a:pathLst>
              </a:custGeom>
              <a:noFill/>
              <a:ln w="22225" cap="flat">
                <a:solidFill>
                  <a:schemeClr val="bg1"/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</p:grpSp>
        <p:sp>
          <p:nvSpPr>
            <p:cNvPr id="24" name="Freeform 545"/>
            <p:cNvSpPr/>
            <p:nvPr/>
          </p:nvSpPr>
          <p:spPr bwMode="auto">
            <a:xfrm>
              <a:off x="10594" y="6675"/>
              <a:ext cx="703" cy="422"/>
            </a:xfrm>
            <a:custGeom>
              <a:avLst/>
              <a:gdLst>
                <a:gd name="T0" fmla="*/ 161 w 257"/>
                <a:gd name="T1" fmla="*/ 144 h 155"/>
                <a:gd name="T2" fmla="*/ 216 w 257"/>
                <a:gd name="T3" fmla="*/ 89 h 155"/>
                <a:gd name="T4" fmla="*/ 241 w 257"/>
                <a:gd name="T5" fmla="*/ 114 h 155"/>
                <a:gd name="T6" fmla="*/ 250 w 257"/>
                <a:gd name="T7" fmla="*/ 116 h 155"/>
                <a:gd name="T8" fmla="*/ 257 w 257"/>
                <a:gd name="T9" fmla="*/ 107 h 155"/>
                <a:gd name="T10" fmla="*/ 257 w 257"/>
                <a:gd name="T11" fmla="*/ 12 h 155"/>
                <a:gd name="T12" fmla="*/ 245 w 257"/>
                <a:gd name="T13" fmla="*/ 0 h 155"/>
                <a:gd name="T14" fmla="*/ 150 w 257"/>
                <a:gd name="T15" fmla="*/ 0 h 155"/>
                <a:gd name="T16" fmla="*/ 141 w 257"/>
                <a:gd name="T17" fmla="*/ 7 h 155"/>
                <a:gd name="T18" fmla="*/ 142 w 257"/>
                <a:gd name="T19" fmla="*/ 15 h 155"/>
                <a:gd name="T20" fmla="*/ 166 w 257"/>
                <a:gd name="T21" fmla="*/ 40 h 155"/>
                <a:gd name="T22" fmla="*/ 91 w 257"/>
                <a:gd name="T23" fmla="*/ 115 h 155"/>
                <a:gd name="T24" fmla="*/ 115 w 257"/>
                <a:gd name="T25" fmla="*/ 139 h 155"/>
                <a:gd name="T26" fmla="*/ 116 w 257"/>
                <a:gd name="T27" fmla="*/ 147 h 155"/>
                <a:gd name="T28" fmla="*/ 107 w 257"/>
                <a:gd name="T29" fmla="*/ 155 h 155"/>
                <a:gd name="T30" fmla="*/ 12 w 257"/>
                <a:gd name="T31" fmla="*/ 155 h 155"/>
                <a:gd name="T32" fmla="*/ 0 w 257"/>
                <a:gd name="T33" fmla="*/ 143 h 155"/>
                <a:gd name="T34" fmla="*/ 0 w 257"/>
                <a:gd name="T35" fmla="*/ 48 h 155"/>
                <a:gd name="T36" fmla="*/ 7 w 257"/>
                <a:gd name="T37" fmla="*/ 38 h 155"/>
                <a:gd name="T38" fmla="*/ 16 w 257"/>
                <a:gd name="T39" fmla="*/ 40 h 155"/>
                <a:gd name="T40" fmla="*/ 41 w 257"/>
                <a:gd name="T41" fmla="*/ 65 h 155"/>
                <a:gd name="T42" fmla="*/ 94 w 257"/>
                <a:gd name="T43" fmla="*/ 12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57" h="155">
                  <a:moveTo>
                    <a:pt x="161" y="144"/>
                  </a:moveTo>
                  <a:cubicBezTo>
                    <a:pt x="216" y="89"/>
                    <a:pt x="216" y="89"/>
                    <a:pt x="216" y="89"/>
                  </a:cubicBezTo>
                  <a:cubicBezTo>
                    <a:pt x="241" y="114"/>
                    <a:pt x="241" y="114"/>
                    <a:pt x="241" y="114"/>
                  </a:cubicBezTo>
                  <a:cubicBezTo>
                    <a:pt x="244" y="117"/>
                    <a:pt x="247" y="118"/>
                    <a:pt x="250" y="116"/>
                  </a:cubicBezTo>
                  <a:cubicBezTo>
                    <a:pt x="254" y="115"/>
                    <a:pt x="257" y="111"/>
                    <a:pt x="257" y="107"/>
                  </a:cubicBezTo>
                  <a:cubicBezTo>
                    <a:pt x="257" y="12"/>
                    <a:pt x="257" y="12"/>
                    <a:pt x="257" y="12"/>
                  </a:cubicBezTo>
                  <a:cubicBezTo>
                    <a:pt x="257" y="5"/>
                    <a:pt x="252" y="0"/>
                    <a:pt x="245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47" y="0"/>
                    <a:pt x="143" y="3"/>
                    <a:pt x="141" y="7"/>
                  </a:cubicBezTo>
                  <a:cubicBezTo>
                    <a:pt x="140" y="9"/>
                    <a:pt x="139" y="13"/>
                    <a:pt x="142" y="15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91" y="115"/>
                    <a:pt x="91" y="115"/>
                    <a:pt x="91" y="115"/>
                  </a:cubicBezTo>
                  <a:cubicBezTo>
                    <a:pt x="115" y="139"/>
                    <a:pt x="115" y="139"/>
                    <a:pt x="115" y="139"/>
                  </a:cubicBezTo>
                  <a:cubicBezTo>
                    <a:pt x="118" y="142"/>
                    <a:pt x="117" y="146"/>
                    <a:pt x="116" y="147"/>
                  </a:cubicBezTo>
                  <a:cubicBezTo>
                    <a:pt x="115" y="151"/>
                    <a:pt x="111" y="155"/>
                    <a:pt x="107" y="155"/>
                  </a:cubicBezTo>
                  <a:cubicBezTo>
                    <a:pt x="12" y="155"/>
                    <a:pt x="12" y="155"/>
                    <a:pt x="12" y="155"/>
                  </a:cubicBezTo>
                  <a:cubicBezTo>
                    <a:pt x="5" y="155"/>
                    <a:pt x="0" y="149"/>
                    <a:pt x="0" y="143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44"/>
                    <a:pt x="3" y="40"/>
                    <a:pt x="7" y="38"/>
                  </a:cubicBezTo>
                  <a:cubicBezTo>
                    <a:pt x="10" y="37"/>
                    <a:pt x="14" y="38"/>
                    <a:pt x="16" y="40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94" y="12"/>
                    <a:pt x="94" y="12"/>
                    <a:pt x="94" y="12"/>
                  </a:cubicBezTo>
                </a:path>
              </a:pathLst>
            </a:custGeom>
            <a:noFill/>
            <a:ln w="2222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grpSp>
          <p:nvGrpSpPr>
            <p:cNvPr id="25" name="组合 24"/>
            <p:cNvGrpSpPr/>
            <p:nvPr/>
          </p:nvGrpSpPr>
          <p:grpSpPr>
            <a:xfrm>
              <a:off x="10746" y="3893"/>
              <a:ext cx="539" cy="504"/>
              <a:chOff x="7693025" y="5089525"/>
              <a:chExt cx="219076" cy="204788"/>
            </a:xfrm>
          </p:grpSpPr>
          <p:sp>
            <p:nvSpPr>
              <p:cNvPr id="26" name="Line 592"/>
              <p:cNvSpPr>
                <a:spLocks noChangeShapeType="1"/>
              </p:cNvSpPr>
              <p:nvPr/>
            </p:nvSpPr>
            <p:spPr bwMode="auto">
              <a:xfrm>
                <a:off x="7764463" y="5106988"/>
                <a:ext cx="147638" cy="0"/>
              </a:xfrm>
              <a:prstGeom prst="line">
                <a:avLst/>
              </a:prstGeom>
              <a:noFill/>
              <a:ln w="22225" cap="rnd">
                <a:solidFill>
                  <a:schemeClr val="bg1"/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sp>
            <p:nvSpPr>
              <p:cNvPr id="27" name="Rectangle 593"/>
              <p:cNvSpPr>
                <a:spLocks noChangeArrowheads="1"/>
              </p:cNvSpPr>
              <p:nvPr/>
            </p:nvSpPr>
            <p:spPr bwMode="auto">
              <a:xfrm>
                <a:off x="7693025" y="5089525"/>
                <a:ext cx="34925" cy="34925"/>
              </a:xfrm>
              <a:prstGeom prst="rect">
                <a:avLst/>
              </a:prstGeom>
              <a:noFill/>
              <a:ln w="22225" cap="flat">
                <a:solidFill>
                  <a:schemeClr val="bg1"/>
                </a:solidFill>
                <a:prstDash val="solid"/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sp>
            <p:nvSpPr>
              <p:cNvPr id="28" name="Line 594"/>
              <p:cNvSpPr>
                <a:spLocks noChangeShapeType="1"/>
              </p:cNvSpPr>
              <p:nvPr/>
            </p:nvSpPr>
            <p:spPr bwMode="auto">
              <a:xfrm>
                <a:off x="7764463" y="5191125"/>
                <a:ext cx="147638" cy="0"/>
              </a:xfrm>
              <a:prstGeom prst="line">
                <a:avLst/>
              </a:prstGeom>
              <a:noFill/>
              <a:ln w="22225" cap="rnd">
                <a:solidFill>
                  <a:schemeClr val="bg1"/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sp>
            <p:nvSpPr>
              <p:cNvPr id="29" name="Rectangle 595"/>
              <p:cNvSpPr>
                <a:spLocks noChangeArrowheads="1"/>
              </p:cNvSpPr>
              <p:nvPr/>
            </p:nvSpPr>
            <p:spPr bwMode="auto">
              <a:xfrm>
                <a:off x="7693025" y="5173663"/>
                <a:ext cx="34925" cy="34925"/>
              </a:xfrm>
              <a:prstGeom prst="rect">
                <a:avLst/>
              </a:prstGeom>
              <a:noFill/>
              <a:ln w="22225" cap="flat">
                <a:solidFill>
                  <a:schemeClr val="bg1"/>
                </a:solidFill>
                <a:prstDash val="solid"/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sp>
            <p:nvSpPr>
              <p:cNvPr id="30" name="Line 596"/>
              <p:cNvSpPr>
                <a:spLocks noChangeShapeType="1"/>
              </p:cNvSpPr>
              <p:nvPr/>
            </p:nvSpPr>
            <p:spPr bwMode="auto">
              <a:xfrm>
                <a:off x="7764463" y="5276850"/>
                <a:ext cx="147638" cy="0"/>
              </a:xfrm>
              <a:prstGeom prst="line">
                <a:avLst/>
              </a:prstGeom>
              <a:noFill/>
              <a:ln w="22225" cap="rnd">
                <a:solidFill>
                  <a:schemeClr val="bg1"/>
                </a:solidFill>
                <a:prstDash val="solid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  <p:sp>
            <p:nvSpPr>
              <p:cNvPr id="31" name="Rectangle 597"/>
              <p:cNvSpPr>
                <a:spLocks noChangeArrowheads="1"/>
              </p:cNvSpPr>
              <p:nvPr/>
            </p:nvSpPr>
            <p:spPr bwMode="auto">
              <a:xfrm>
                <a:off x="7693025" y="5259388"/>
                <a:ext cx="34925" cy="34925"/>
              </a:xfrm>
              <a:prstGeom prst="rect">
                <a:avLst/>
              </a:prstGeom>
              <a:noFill/>
              <a:ln w="22225" cap="flat">
                <a:solidFill>
                  <a:schemeClr val="bg1"/>
                </a:solidFill>
                <a:prstDash val="solid"/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汉仪旗黑-55简" panose="00020600040101010101" pitchFamily="18" charset="-122"/>
                  <a:ea typeface="汉仪旗黑-55简" panose="00020600040101010101" pitchFamily="18" charset="-122"/>
                  <a:sym typeface="汉仪旗黑-55简" panose="00020600040101010101" pitchFamily="18" charset="-122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直接连接符 65"/>
          <p:cNvCxnSpPr/>
          <p:nvPr/>
        </p:nvCxnSpPr>
        <p:spPr>
          <a:xfrm flipH="1">
            <a:off x="2580276" y="3394039"/>
            <a:ext cx="597929" cy="597933"/>
          </a:xfrm>
          <a:prstGeom prst="line">
            <a:avLst/>
          </a:prstGeom>
          <a:ln w="1905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组合 25"/>
          <p:cNvGrpSpPr/>
          <p:nvPr/>
        </p:nvGrpSpPr>
        <p:grpSpPr>
          <a:xfrm flipV="1">
            <a:off x="2933005" y="3102474"/>
            <a:ext cx="6878320" cy="738056"/>
            <a:chOff x="3037840" y="5372100"/>
            <a:chExt cx="6878320" cy="738056"/>
          </a:xfrm>
        </p:grpSpPr>
        <p:sp>
          <p:nvSpPr>
            <p:cNvPr id="27" name="椭圆 26"/>
            <p:cNvSpPr/>
            <p:nvPr/>
          </p:nvSpPr>
          <p:spPr>
            <a:xfrm>
              <a:off x="3478530" y="5372100"/>
              <a:ext cx="5996940" cy="623424"/>
            </a:xfrm>
            <a:prstGeom prst="ellipse">
              <a:avLst/>
            </a:prstGeom>
            <a:gradFill flip="none" rotWithShape="1">
              <a:gsLst>
                <a:gs pos="100000">
                  <a:srgbClr val="F9F9F9">
                    <a:alpha val="0"/>
                  </a:srgbClr>
                </a:gs>
                <a:gs pos="0">
                  <a:sysClr val="window" lastClr="FFFFFF">
                    <a:lumMod val="75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3037840" y="5664200"/>
              <a:ext cx="6878320" cy="44595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4435066" y="2321004"/>
            <a:ext cx="3874197" cy="2122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案例背景</a:t>
            </a:r>
            <a:endParaRPr kumimoji="0" lang="zh-CN" altLang="en-US" sz="66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66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2508334" y="2054166"/>
            <a:ext cx="1599479" cy="1599479"/>
            <a:chOff x="1439212" y="1545892"/>
            <a:chExt cx="779175" cy="779175"/>
          </a:xfrm>
        </p:grpSpPr>
        <p:sp>
          <p:nvSpPr>
            <p:cNvPr id="14" name="椭圆 13"/>
            <p:cNvSpPr/>
            <p:nvPr/>
          </p:nvSpPr>
          <p:spPr>
            <a:xfrm>
              <a:off x="1439212" y="1545892"/>
              <a:ext cx="779175" cy="779175"/>
            </a:xfrm>
            <a:prstGeom prst="ellipse">
              <a:avLst/>
            </a:prstGeom>
            <a:solidFill>
              <a:srgbClr val="1B1D3D">
                <a:alpha val="6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1539240" y="1645920"/>
              <a:ext cx="579120" cy="579120"/>
            </a:xfrm>
            <a:prstGeom prst="ellipse">
              <a:avLst/>
            </a:prstGeom>
            <a:solidFill>
              <a:srgbClr val="99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2717057" y="2293935"/>
            <a:ext cx="1141882" cy="1107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1</a:t>
            </a:r>
            <a:endParaRPr kumimoji="0" lang="zh-CN" altLang="en-US" sz="6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21" name="矩形: 圆顶角 20"/>
          <p:cNvSpPr/>
          <p:nvPr/>
        </p:nvSpPr>
        <p:spPr>
          <a:xfrm rot="16200000">
            <a:off x="11541290" y="366062"/>
            <a:ext cx="472440" cy="56990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22" name="arrowhead-thin-outline-to-the-left_32542"/>
          <p:cNvSpPr/>
          <p:nvPr/>
        </p:nvSpPr>
        <p:spPr>
          <a:xfrm flipH="1">
            <a:off x="11705471" y="527685"/>
            <a:ext cx="139226" cy="244228"/>
          </a:xfrm>
          <a:custGeom>
            <a:avLst/>
            <a:gdLst>
              <a:gd name="T0" fmla="*/ 602275 w 602487"/>
              <a:gd name="T1" fmla="*/ 602275 w 602487"/>
              <a:gd name="T2" fmla="*/ 602275 w 602487"/>
              <a:gd name="T3" fmla="*/ 602275 w 602487"/>
              <a:gd name="T4" fmla="*/ 602275 w 602487"/>
              <a:gd name="T5" fmla="*/ 602275 w 602487"/>
              <a:gd name="T6" fmla="*/ 602275 w 602487"/>
              <a:gd name="T7" fmla="*/ 602275 w 602487"/>
              <a:gd name="T8" fmla="*/ 602275 w 602487"/>
              <a:gd name="T9" fmla="*/ 602275 w 602487"/>
              <a:gd name="T10" fmla="*/ 602275 w 602487"/>
              <a:gd name="T11" fmla="*/ 602275 w 602487"/>
              <a:gd name="T12" fmla="*/ 602275 w 602487"/>
              <a:gd name="T13" fmla="*/ 602275 w 602487"/>
              <a:gd name="T14" fmla="*/ 602275 w 602487"/>
              <a:gd name="T15" fmla="*/ 602275 w 602487"/>
              <a:gd name="T16" fmla="*/ 602275 w 602487"/>
              <a:gd name="T17" fmla="*/ 602275 w 602487"/>
              <a:gd name="T18" fmla="*/ 602275 w 602487"/>
              <a:gd name="T19" fmla="*/ 602275 w 602487"/>
              <a:gd name="T20" fmla="*/ 602275 w 602487"/>
              <a:gd name="T21" fmla="*/ 602275 w 602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76" h="6107">
                <a:moveTo>
                  <a:pt x="0" y="3053"/>
                </a:moveTo>
                <a:cubicBezTo>
                  <a:pt x="0" y="2945"/>
                  <a:pt x="41" y="2837"/>
                  <a:pt x="124" y="2755"/>
                </a:cubicBezTo>
                <a:lnTo>
                  <a:pt x="2714" y="165"/>
                </a:lnTo>
                <a:cubicBezTo>
                  <a:pt x="2879" y="0"/>
                  <a:pt x="3146" y="0"/>
                  <a:pt x="3311" y="165"/>
                </a:cubicBezTo>
                <a:cubicBezTo>
                  <a:pt x="3476" y="329"/>
                  <a:pt x="3476" y="596"/>
                  <a:pt x="3311" y="761"/>
                </a:cubicBezTo>
                <a:lnTo>
                  <a:pt x="1019" y="3053"/>
                </a:lnTo>
                <a:lnTo>
                  <a:pt x="3311" y="5345"/>
                </a:lnTo>
                <a:cubicBezTo>
                  <a:pt x="3475" y="5510"/>
                  <a:pt x="3475" y="5777"/>
                  <a:pt x="3311" y="5942"/>
                </a:cubicBezTo>
                <a:cubicBezTo>
                  <a:pt x="3146" y="6107"/>
                  <a:pt x="2879" y="6107"/>
                  <a:pt x="2714" y="5942"/>
                </a:cubicBezTo>
                <a:lnTo>
                  <a:pt x="124" y="3352"/>
                </a:lnTo>
                <a:cubicBezTo>
                  <a:pt x="41" y="3269"/>
                  <a:pt x="0" y="3161"/>
                  <a:pt x="0" y="305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cxnSp>
        <p:nvCxnSpPr>
          <p:cNvPr id="58" name="直接连接符 57"/>
          <p:cNvCxnSpPr/>
          <p:nvPr/>
        </p:nvCxnSpPr>
        <p:spPr>
          <a:xfrm flipH="1">
            <a:off x="3734855" y="1403685"/>
            <a:ext cx="849927" cy="849932"/>
          </a:xfrm>
          <a:prstGeom prst="line">
            <a:avLst/>
          </a:prstGeom>
          <a:ln w="1905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H="1">
            <a:off x="2140295" y="3217106"/>
            <a:ext cx="1513669" cy="1513674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841761" y="314325"/>
            <a:ext cx="209432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案例背景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215563" y="693391"/>
            <a:ext cx="1428750" cy="45719"/>
          </a:xfrm>
          <a:prstGeom prst="rect">
            <a:avLst/>
          </a:prstGeom>
          <a:pattFill prst="wdUpDiag">
            <a:fgClr>
              <a:srgbClr val="99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2052029" y="2008008"/>
            <a:ext cx="309128" cy="428363"/>
            <a:chOff x="6551613" y="2513013"/>
            <a:chExt cx="222250" cy="307975"/>
          </a:xfrm>
        </p:grpSpPr>
        <p:sp>
          <p:nvSpPr>
            <p:cNvPr id="34" name="Line 283"/>
            <p:cNvSpPr>
              <a:spLocks noChangeShapeType="1"/>
            </p:cNvSpPr>
            <p:nvPr/>
          </p:nvSpPr>
          <p:spPr bwMode="auto">
            <a:xfrm>
              <a:off x="6623050" y="2784476"/>
              <a:ext cx="79375" cy="0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5" name="Line 284"/>
            <p:cNvSpPr>
              <a:spLocks noChangeShapeType="1"/>
            </p:cNvSpPr>
            <p:nvPr/>
          </p:nvSpPr>
          <p:spPr bwMode="auto">
            <a:xfrm flipV="1">
              <a:off x="6662738" y="2513013"/>
              <a:ext cx="0" cy="2063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6" name="Line 285"/>
            <p:cNvSpPr>
              <a:spLocks noChangeShapeType="1"/>
            </p:cNvSpPr>
            <p:nvPr/>
          </p:nvSpPr>
          <p:spPr bwMode="auto">
            <a:xfrm flipV="1">
              <a:off x="6757988" y="2560638"/>
              <a:ext cx="15875" cy="15875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7" name="Line 286"/>
            <p:cNvSpPr>
              <a:spLocks noChangeShapeType="1"/>
            </p:cNvSpPr>
            <p:nvPr/>
          </p:nvSpPr>
          <p:spPr bwMode="auto">
            <a:xfrm>
              <a:off x="6551613" y="2560638"/>
              <a:ext cx="15875" cy="15875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8" name="Line 287"/>
            <p:cNvSpPr>
              <a:spLocks noChangeShapeType="1"/>
            </p:cNvSpPr>
            <p:nvPr/>
          </p:nvSpPr>
          <p:spPr bwMode="auto">
            <a:xfrm flipV="1">
              <a:off x="6662738" y="2681288"/>
              <a:ext cx="0" cy="77788"/>
            </a:xfrm>
            <a:prstGeom prst="line">
              <a:avLst/>
            </a:prstGeom>
            <a:noFill/>
            <a:ln w="22225" cap="flat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9" name="Line 288"/>
            <p:cNvSpPr>
              <a:spLocks noChangeShapeType="1"/>
            </p:cNvSpPr>
            <p:nvPr/>
          </p:nvSpPr>
          <p:spPr bwMode="auto">
            <a:xfrm flipV="1">
              <a:off x="6662738" y="2654301"/>
              <a:ext cx="28575" cy="2698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0" name="Line 289"/>
            <p:cNvSpPr>
              <a:spLocks noChangeShapeType="1"/>
            </p:cNvSpPr>
            <p:nvPr/>
          </p:nvSpPr>
          <p:spPr bwMode="auto">
            <a:xfrm flipH="1" flipV="1">
              <a:off x="6634163" y="2654301"/>
              <a:ext cx="28575" cy="2698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1" name="Freeform 290"/>
            <p:cNvSpPr/>
            <p:nvPr/>
          </p:nvSpPr>
          <p:spPr bwMode="auto">
            <a:xfrm>
              <a:off x="6573838" y="2563813"/>
              <a:ext cx="177800" cy="195263"/>
            </a:xfrm>
            <a:custGeom>
              <a:avLst/>
              <a:gdLst>
                <a:gd name="T0" fmla="*/ 80 w 160"/>
                <a:gd name="T1" fmla="*/ 0 h 175"/>
                <a:gd name="T2" fmla="*/ 0 w 160"/>
                <a:gd name="T3" fmla="*/ 78 h 175"/>
                <a:gd name="T4" fmla="*/ 14 w 160"/>
                <a:gd name="T5" fmla="*/ 123 h 175"/>
                <a:gd name="T6" fmla="*/ 24 w 160"/>
                <a:gd name="T7" fmla="*/ 133 h 175"/>
                <a:gd name="T8" fmla="*/ 50 w 160"/>
                <a:gd name="T9" fmla="*/ 175 h 175"/>
                <a:gd name="T10" fmla="*/ 111 w 160"/>
                <a:gd name="T11" fmla="*/ 175 h 175"/>
                <a:gd name="T12" fmla="*/ 136 w 160"/>
                <a:gd name="T13" fmla="*/ 133 h 175"/>
                <a:gd name="T14" fmla="*/ 146 w 160"/>
                <a:gd name="T15" fmla="*/ 124 h 175"/>
                <a:gd name="T16" fmla="*/ 160 w 160"/>
                <a:gd name="T17" fmla="*/ 78 h 175"/>
                <a:gd name="T18" fmla="*/ 80 w 160"/>
                <a:gd name="T19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0" h="175">
                  <a:moveTo>
                    <a:pt x="80" y="0"/>
                  </a:moveTo>
                  <a:cubicBezTo>
                    <a:pt x="36" y="0"/>
                    <a:pt x="0" y="35"/>
                    <a:pt x="0" y="78"/>
                  </a:cubicBezTo>
                  <a:cubicBezTo>
                    <a:pt x="0" y="96"/>
                    <a:pt x="5" y="112"/>
                    <a:pt x="14" y="123"/>
                  </a:cubicBezTo>
                  <a:cubicBezTo>
                    <a:pt x="18" y="127"/>
                    <a:pt x="21" y="130"/>
                    <a:pt x="24" y="133"/>
                  </a:cubicBezTo>
                  <a:cubicBezTo>
                    <a:pt x="36" y="144"/>
                    <a:pt x="46" y="154"/>
                    <a:pt x="50" y="175"/>
                  </a:cubicBezTo>
                  <a:cubicBezTo>
                    <a:pt x="111" y="175"/>
                    <a:pt x="111" y="175"/>
                    <a:pt x="111" y="175"/>
                  </a:cubicBezTo>
                  <a:cubicBezTo>
                    <a:pt x="114" y="154"/>
                    <a:pt x="125" y="144"/>
                    <a:pt x="136" y="133"/>
                  </a:cubicBezTo>
                  <a:cubicBezTo>
                    <a:pt x="139" y="130"/>
                    <a:pt x="143" y="127"/>
                    <a:pt x="146" y="124"/>
                  </a:cubicBezTo>
                  <a:cubicBezTo>
                    <a:pt x="156" y="111"/>
                    <a:pt x="160" y="98"/>
                    <a:pt x="160" y="78"/>
                  </a:cubicBezTo>
                  <a:cubicBezTo>
                    <a:pt x="160" y="35"/>
                    <a:pt x="124" y="0"/>
                    <a:pt x="80" y="0"/>
                  </a:cubicBezTo>
                  <a:close/>
                </a:path>
              </a:pathLst>
            </a:custGeom>
            <a:noFill/>
            <a:ln w="2222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2" name="Freeform 291"/>
            <p:cNvSpPr/>
            <p:nvPr/>
          </p:nvSpPr>
          <p:spPr bwMode="auto">
            <a:xfrm>
              <a:off x="6632575" y="2811463"/>
              <a:ext cx="60325" cy="9525"/>
            </a:xfrm>
            <a:custGeom>
              <a:avLst/>
              <a:gdLst>
                <a:gd name="T0" fmla="*/ 0 w 54"/>
                <a:gd name="T1" fmla="*/ 0 h 9"/>
                <a:gd name="T2" fmla="*/ 10 w 54"/>
                <a:gd name="T3" fmla="*/ 0 h 9"/>
                <a:gd name="T4" fmla="*/ 27 w 54"/>
                <a:gd name="T5" fmla="*/ 9 h 9"/>
                <a:gd name="T6" fmla="*/ 44 w 54"/>
                <a:gd name="T7" fmla="*/ 0 h 9"/>
                <a:gd name="T8" fmla="*/ 54 w 54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9">
                  <a:moveTo>
                    <a:pt x="0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13" y="3"/>
                    <a:pt x="19" y="9"/>
                    <a:pt x="27" y="9"/>
                  </a:cubicBezTo>
                  <a:cubicBezTo>
                    <a:pt x="35" y="9"/>
                    <a:pt x="41" y="3"/>
                    <a:pt x="44" y="0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50" name="文本框 49"/>
          <p:cNvSpPr txBox="1"/>
          <p:nvPr/>
        </p:nvSpPr>
        <p:spPr>
          <a:xfrm>
            <a:off x="6568047" y="1683762"/>
            <a:ext cx="24578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概述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关键词添加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9153144" y="1677700"/>
            <a:ext cx="24578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概述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关键词添加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直接连接符 65"/>
          <p:cNvCxnSpPr/>
          <p:nvPr/>
        </p:nvCxnSpPr>
        <p:spPr>
          <a:xfrm flipH="1">
            <a:off x="2580276" y="3394039"/>
            <a:ext cx="597929" cy="597933"/>
          </a:xfrm>
          <a:prstGeom prst="line">
            <a:avLst/>
          </a:prstGeom>
          <a:ln w="1905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组合 25"/>
          <p:cNvGrpSpPr/>
          <p:nvPr/>
        </p:nvGrpSpPr>
        <p:grpSpPr>
          <a:xfrm flipV="1">
            <a:off x="2933005" y="3102474"/>
            <a:ext cx="6878320" cy="738056"/>
            <a:chOff x="3037840" y="5372100"/>
            <a:chExt cx="6878320" cy="738056"/>
          </a:xfrm>
        </p:grpSpPr>
        <p:sp>
          <p:nvSpPr>
            <p:cNvPr id="27" name="椭圆 26"/>
            <p:cNvSpPr/>
            <p:nvPr/>
          </p:nvSpPr>
          <p:spPr>
            <a:xfrm>
              <a:off x="3478530" y="5372100"/>
              <a:ext cx="5996940" cy="623424"/>
            </a:xfrm>
            <a:prstGeom prst="ellipse">
              <a:avLst/>
            </a:prstGeom>
            <a:gradFill flip="none" rotWithShape="1">
              <a:gsLst>
                <a:gs pos="100000">
                  <a:srgbClr val="F9F9F9">
                    <a:alpha val="0"/>
                  </a:srgbClr>
                </a:gs>
                <a:gs pos="0">
                  <a:sysClr val="window" lastClr="FFFFFF">
                    <a:lumMod val="75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3037840" y="5664200"/>
              <a:ext cx="6878320" cy="44595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4435066" y="2321004"/>
            <a:ext cx="3874197" cy="1106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实施过程</a:t>
            </a:r>
            <a:endParaRPr kumimoji="0" lang="zh-CN" altLang="en-US" sz="66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2508334" y="2054166"/>
            <a:ext cx="1599479" cy="1599479"/>
            <a:chOff x="1439212" y="1545892"/>
            <a:chExt cx="779175" cy="779175"/>
          </a:xfrm>
        </p:grpSpPr>
        <p:sp>
          <p:nvSpPr>
            <p:cNvPr id="14" name="椭圆 13"/>
            <p:cNvSpPr/>
            <p:nvPr/>
          </p:nvSpPr>
          <p:spPr>
            <a:xfrm>
              <a:off x="1439212" y="1545892"/>
              <a:ext cx="779175" cy="779175"/>
            </a:xfrm>
            <a:prstGeom prst="ellipse">
              <a:avLst/>
            </a:prstGeom>
            <a:solidFill>
              <a:srgbClr val="1B1D3D">
                <a:alpha val="6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1539240" y="1645920"/>
              <a:ext cx="579120" cy="579120"/>
            </a:xfrm>
            <a:prstGeom prst="ellipse">
              <a:avLst/>
            </a:prstGeom>
            <a:solidFill>
              <a:srgbClr val="99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2717057" y="2293935"/>
            <a:ext cx="1141882" cy="1106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2</a:t>
            </a:r>
            <a:endParaRPr kumimoji="0" lang="en-US" altLang="zh-CN" sz="6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21" name="矩形: 圆顶角 20"/>
          <p:cNvSpPr/>
          <p:nvPr/>
        </p:nvSpPr>
        <p:spPr>
          <a:xfrm rot="16200000">
            <a:off x="11541290" y="366062"/>
            <a:ext cx="472440" cy="56990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22" name="arrowhead-thin-outline-to-the-left_32542"/>
          <p:cNvSpPr/>
          <p:nvPr/>
        </p:nvSpPr>
        <p:spPr>
          <a:xfrm flipH="1">
            <a:off x="11705471" y="527685"/>
            <a:ext cx="139226" cy="244228"/>
          </a:xfrm>
          <a:custGeom>
            <a:avLst/>
            <a:gdLst>
              <a:gd name="T0" fmla="*/ 602275 w 602487"/>
              <a:gd name="T1" fmla="*/ 602275 w 602487"/>
              <a:gd name="T2" fmla="*/ 602275 w 602487"/>
              <a:gd name="T3" fmla="*/ 602275 w 602487"/>
              <a:gd name="T4" fmla="*/ 602275 w 602487"/>
              <a:gd name="T5" fmla="*/ 602275 w 602487"/>
              <a:gd name="T6" fmla="*/ 602275 w 602487"/>
              <a:gd name="T7" fmla="*/ 602275 w 602487"/>
              <a:gd name="T8" fmla="*/ 602275 w 602487"/>
              <a:gd name="T9" fmla="*/ 602275 w 602487"/>
              <a:gd name="T10" fmla="*/ 602275 w 602487"/>
              <a:gd name="T11" fmla="*/ 602275 w 602487"/>
              <a:gd name="T12" fmla="*/ 602275 w 602487"/>
              <a:gd name="T13" fmla="*/ 602275 w 602487"/>
              <a:gd name="T14" fmla="*/ 602275 w 602487"/>
              <a:gd name="T15" fmla="*/ 602275 w 602487"/>
              <a:gd name="T16" fmla="*/ 602275 w 602487"/>
              <a:gd name="T17" fmla="*/ 602275 w 602487"/>
              <a:gd name="T18" fmla="*/ 602275 w 602487"/>
              <a:gd name="T19" fmla="*/ 602275 w 602487"/>
              <a:gd name="T20" fmla="*/ 602275 w 602487"/>
              <a:gd name="T21" fmla="*/ 602275 w 602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76" h="6107">
                <a:moveTo>
                  <a:pt x="0" y="3053"/>
                </a:moveTo>
                <a:cubicBezTo>
                  <a:pt x="0" y="2945"/>
                  <a:pt x="41" y="2837"/>
                  <a:pt x="124" y="2755"/>
                </a:cubicBezTo>
                <a:lnTo>
                  <a:pt x="2714" y="165"/>
                </a:lnTo>
                <a:cubicBezTo>
                  <a:pt x="2879" y="0"/>
                  <a:pt x="3146" y="0"/>
                  <a:pt x="3311" y="165"/>
                </a:cubicBezTo>
                <a:cubicBezTo>
                  <a:pt x="3476" y="329"/>
                  <a:pt x="3476" y="596"/>
                  <a:pt x="3311" y="761"/>
                </a:cubicBezTo>
                <a:lnTo>
                  <a:pt x="1019" y="3053"/>
                </a:lnTo>
                <a:lnTo>
                  <a:pt x="3311" y="5345"/>
                </a:lnTo>
                <a:cubicBezTo>
                  <a:pt x="3475" y="5510"/>
                  <a:pt x="3475" y="5777"/>
                  <a:pt x="3311" y="5942"/>
                </a:cubicBezTo>
                <a:cubicBezTo>
                  <a:pt x="3146" y="6107"/>
                  <a:pt x="2879" y="6107"/>
                  <a:pt x="2714" y="5942"/>
                </a:cubicBezTo>
                <a:lnTo>
                  <a:pt x="124" y="3352"/>
                </a:lnTo>
                <a:cubicBezTo>
                  <a:pt x="41" y="3269"/>
                  <a:pt x="0" y="3161"/>
                  <a:pt x="0" y="305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cxnSp>
        <p:nvCxnSpPr>
          <p:cNvPr id="58" name="直接连接符 57"/>
          <p:cNvCxnSpPr/>
          <p:nvPr/>
        </p:nvCxnSpPr>
        <p:spPr>
          <a:xfrm flipH="1">
            <a:off x="3734855" y="1403685"/>
            <a:ext cx="849927" cy="849932"/>
          </a:xfrm>
          <a:prstGeom prst="line">
            <a:avLst/>
          </a:prstGeom>
          <a:ln w="1905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H="1">
            <a:off x="2140295" y="3217106"/>
            <a:ext cx="1513669" cy="1513674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841761" y="314325"/>
            <a:ext cx="209432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实施过程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215563" y="693391"/>
            <a:ext cx="1428750" cy="45719"/>
          </a:xfrm>
          <a:prstGeom prst="rect">
            <a:avLst/>
          </a:prstGeom>
          <a:pattFill prst="wdUpDiag">
            <a:fgClr>
              <a:srgbClr val="99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2052029" y="2008008"/>
            <a:ext cx="309128" cy="428363"/>
            <a:chOff x="6551613" y="2513013"/>
            <a:chExt cx="222250" cy="307975"/>
          </a:xfrm>
        </p:grpSpPr>
        <p:sp>
          <p:nvSpPr>
            <p:cNvPr id="34" name="Line 283"/>
            <p:cNvSpPr>
              <a:spLocks noChangeShapeType="1"/>
            </p:cNvSpPr>
            <p:nvPr/>
          </p:nvSpPr>
          <p:spPr bwMode="auto">
            <a:xfrm>
              <a:off x="6623050" y="2784476"/>
              <a:ext cx="79375" cy="0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5" name="Line 284"/>
            <p:cNvSpPr>
              <a:spLocks noChangeShapeType="1"/>
            </p:cNvSpPr>
            <p:nvPr/>
          </p:nvSpPr>
          <p:spPr bwMode="auto">
            <a:xfrm flipV="1">
              <a:off x="6662738" y="2513013"/>
              <a:ext cx="0" cy="2063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6" name="Line 285"/>
            <p:cNvSpPr>
              <a:spLocks noChangeShapeType="1"/>
            </p:cNvSpPr>
            <p:nvPr/>
          </p:nvSpPr>
          <p:spPr bwMode="auto">
            <a:xfrm flipV="1">
              <a:off x="6757988" y="2560638"/>
              <a:ext cx="15875" cy="15875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7" name="Line 286"/>
            <p:cNvSpPr>
              <a:spLocks noChangeShapeType="1"/>
            </p:cNvSpPr>
            <p:nvPr/>
          </p:nvSpPr>
          <p:spPr bwMode="auto">
            <a:xfrm>
              <a:off x="6551613" y="2560638"/>
              <a:ext cx="15875" cy="15875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8" name="Line 287"/>
            <p:cNvSpPr>
              <a:spLocks noChangeShapeType="1"/>
            </p:cNvSpPr>
            <p:nvPr/>
          </p:nvSpPr>
          <p:spPr bwMode="auto">
            <a:xfrm flipV="1">
              <a:off x="6662738" y="2681288"/>
              <a:ext cx="0" cy="77788"/>
            </a:xfrm>
            <a:prstGeom prst="line">
              <a:avLst/>
            </a:prstGeom>
            <a:noFill/>
            <a:ln w="22225" cap="flat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9" name="Line 288"/>
            <p:cNvSpPr>
              <a:spLocks noChangeShapeType="1"/>
            </p:cNvSpPr>
            <p:nvPr/>
          </p:nvSpPr>
          <p:spPr bwMode="auto">
            <a:xfrm flipV="1">
              <a:off x="6662738" y="2654301"/>
              <a:ext cx="28575" cy="2698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0" name="Line 289"/>
            <p:cNvSpPr>
              <a:spLocks noChangeShapeType="1"/>
            </p:cNvSpPr>
            <p:nvPr/>
          </p:nvSpPr>
          <p:spPr bwMode="auto">
            <a:xfrm flipH="1" flipV="1">
              <a:off x="6634163" y="2654301"/>
              <a:ext cx="28575" cy="2698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1" name="Freeform 290"/>
            <p:cNvSpPr/>
            <p:nvPr/>
          </p:nvSpPr>
          <p:spPr bwMode="auto">
            <a:xfrm>
              <a:off x="6573838" y="2563813"/>
              <a:ext cx="177800" cy="195263"/>
            </a:xfrm>
            <a:custGeom>
              <a:avLst/>
              <a:gdLst>
                <a:gd name="T0" fmla="*/ 80 w 160"/>
                <a:gd name="T1" fmla="*/ 0 h 175"/>
                <a:gd name="T2" fmla="*/ 0 w 160"/>
                <a:gd name="T3" fmla="*/ 78 h 175"/>
                <a:gd name="T4" fmla="*/ 14 w 160"/>
                <a:gd name="T5" fmla="*/ 123 h 175"/>
                <a:gd name="T6" fmla="*/ 24 w 160"/>
                <a:gd name="T7" fmla="*/ 133 h 175"/>
                <a:gd name="T8" fmla="*/ 50 w 160"/>
                <a:gd name="T9" fmla="*/ 175 h 175"/>
                <a:gd name="T10" fmla="*/ 111 w 160"/>
                <a:gd name="T11" fmla="*/ 175 h 175"/>
                <a:gd name="T12" fmla="*/ 136 w 160"/>
                <a:gd name="T13" fmla="*/ 133 h 175"/>
                <a:gd name="T14" fmla="*/ 146 w 160"/>
                <a:gd name="T15" fmla="*/ 124 h 175"/>
                <a:gd name="T16" fmla="*/ 160 w 160"/>
                <a:gd name="T17" fmla="*/ 78 h 175"/>
                <a:gd name="T18" fmla="*/ 80 w 160"/>
                <a:gd name="T19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0" h="175">
                  <a:moveTo>
                    <a:pt x="80" y="0"/>
                  </a:moveTo>
                  <a:cubicBezTo>
                    <a:pt x="36" y="0"/>
                    <a:pt x="0" y="35"/>
                    <a:pt x="0" y="78"/>
                  </a:cubicBezTo>
                  <a:cubicBezTo>
                    <a:pt x="0" y="96"/>
                    <a:pt x="5" y="112"/>
                    <a:pt x="14" y="123"/>
                  </a:cubicBezTo>
                  <a:cubicBezTo>
                    <a:pt x="18" y="127"/>
                    <a:pt x="21" y="130"/>
                    <a:pt x="24" y="133"/>
                  </a:cubicBezTo>
                  <a:cubicBezTo>
                    <a:pt x="36" y="144"/>
                    <a:pt x="46" y="154"/>
                    <a:pt x="50" y="175"/>
                  </a:cubicBezTo>
                  <a:cubicBezTo>
                    <a:pt x="111" y="175"/>
                    <a:pt x="111" y="175"/>
                    <a:pt x="111" y="175"/>
                  </a:cubicBezTo>
                  <a:cubicBezTo>
                    <a:pt x="114" y="154"/>
                    <a:pt x="125" y="144"/>
                    <a:pt x="136" y="133"/>
                  </a:cubicBezTo>
                  <a:cubicBezTo>
                    <a:pt x="139" y="130"/>
                    <a:pt x="143" y="127"/>
                    <a:pt x="146" y="124"/>
                  </a:cubicBezTo>
                  <a:cubicBezTo>
                    <a:pt x="156" y="111"/>
                    <a:pt x="160" y="98"/>
                    <a:pt x="160" y="78"/>
                  </a:cubicBezTo>
                  <a:cubicBezTo>
                    <a:pt x="160" y="35"/>
                    <a:pt x="124" y="0"/>
                    <a:pt x="80" y="0"/>
                  </a:cubicBezTo>
                  <a:close/>
                </a:path>
              </a:pathLst>
            </a:custGeom>
            <a:noFill/>
            <a:ln w="2222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2" name="Freeform 291"/>
            <p:cNvSpPr/>
            <p:nvPr/>
          </p:nvSpPr>
          <p:spPr bwMode="auto">
            <a:xfrm>
              <a:off x="6632575" y="2811463"/>
              <a:ext cx="60325" cy="9525"/>
            </a:xfrm>
            <a:custGeom>
              <a:avLst/>
              <a:gdLst>
                <a:gd name="T0" fmla="*/ 0 w 54"/>
                <a:gd name="T1" fmla="*/ 0 h 9"/>
                <a:gd name="T2" fmla="*/ 10 w 54"/>
                <a:gd name="T3" fmla="*/ 0 h 9"/>
                <a:gd name="T4" fmla="*/ 27 w 54"/>
                <a:gd name="T5" fmla="*/ 9 h 9"/>
                <a:gd name="T6" fmla="*/ 44 w 54"/>
                <a:gd name="T7" fmla="*/ 0 h 9"/>
                <a:gd name="T8" fmla="*/ 54 w 54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9">
                  <a:moveTo>
                    <a:pt x="0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13" y="3"/>
                    <a:pt x="19" y="9"/>
                    <a:pt x="27" y="9"/>
                  </a:cubicBezTo>
                  <a:cubicBezTo>
                    <a:pt x="35" y="9"/>
                    <a:pt x="41" y="3"/>
                    <a:pt x="44" y="0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50" name="文本框 49"/>
          <p:cNvSpPr txBox="1"/>
          <p:nvPr/>
        </p:nvSpPr>
        <p:spPr>
          <a:xfrm>
            <a:off x="6568047" y="1683762"/>
            <a:ext cx="24578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概述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关键词添加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9153144" y="1677700"/>
            <a:ext cx="24578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概述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关键词添加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直接连接符 65"/>
          <p:cNvCxnSpPr/>
          <p:nvPr/>
        </p:nvCxnSpPr>
        <p:spPr>
          <a:xfrm flipH="1">
            <a:off x="2580276" y="3394039"/>
            <a:ext cx="597929" cy="597933"/>
          </a:xfrm>
          <a:prstGeom prst="line">
            <a:avLst/>
          </a:prstGeom>
          <a:ln w="1905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组合 25"/>
          <p:cNvGrpSpPr/>
          <p:nvPr/>
        </p:nvGrpSpPr>
        <p:grpSpPr>
          <a:xfrm flipV="1">
            <a:off x="2933005" y="3102474"/>
            <a:ext cx="6878320" cy="738056"/>
            <a:chOff x="3037840" y="5372100"/>
            <a:chExt cx="6878320" cy="738056"/>
          </a:xfrm>
        </p:grpSpPr>
        <p:sp>
          <p:nvSpPr>
            <p:cNvPr id="27" name="椭圆 26"/>
            <p:cNvSpPr/>
            <p:nvPr/>
          </p:nvSpPr>
          <p:spPr>
            <a:xfrm>
              <a:off x="3478530" y="5372100"/>
              <a:ext cx="5996940" cy="623424"/>
            </a:xfrm>
            <a:prstGeom prst="ellipse">
              <a:avLst/>
            </a:prstGeom>
            <a:gradFill flip="none" rotWithShape="1">
              <a:gsLst>
                <a:gs pos="100000">
                  <a:srgbClr val="F9F9F9">
                    <a:alpha val="0"/>
                  </a:srgbClr>
                </a:gs>
                <a:gs pos="0">
                  <a:sysClr val="window" lastClr="FFFFFF">
                    <a:lumMod val="75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3037840" y="5664200"/>
              <a:ext cx="6878320" cy="44595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4435066" y="2321004"/>
            <a:ext cx="3874197" cy="1106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实施成效</a:t>
            </a:r>
            <a:endParaRPr kumimoji="0" lang="zh-CN" altLang="en-US" sz="66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2508334" y="2054166"/>
            <a:ext cx="1599479" cy="1599479"/>
            <a:chOff x="1439212" y="1545892"/>
            <a:chExt cx="779175" cy="779175"/>
          </a:xfrm>
        </p:grpSpPr>
        <p:sp>
          <p:nvSpPr>
            <p:cNvPr id="14" name="椭圆 13"/>
            <p:cNvSpPr/>
            <p:nvPr/>
          </p:nvSpPr>
          <p:spPr>
            <a:xfrm>
              <a:off x="1439212" y="1545892"/>
              <a:ext cx="779175" cy="779175"/>
            </a:xfrm>
            <a:prstGeom prst="ellipse">
              <a:avLst/>
            </a:prstGeom>
            <a:solidFill>
              <a:srgbClr val="1B1D3D">
                <a:alpha val="6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1539240" y="1645920"/>
              <a:ext cx="579120" cy="579120"/>
            </a:xfrm>
            <a:prstGeom prst="ellipse">
              <a:avLst/>
            </a:prstGeom>
            <a:solidFill>
              <a:srgbClr val="99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2717057" y="2293935"/>
            <a:ext cx="1141882" cy="1106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3</a:t>
            </a:r>
            <a:endParaRPr kumimoji="0" lang="en-US" altLang="zh-CN" sz="6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21" name="矩形: 圆顶角 20"/>
          <p:cNvSpPr/>
          <p:nvPr/>
        </p:nvSpPr>
        <p:spPr>
          <a:xfrm rot="16200000">
            <a:off x="11541290" y="366062"/>
            <a:ext cx="472440" cy="56990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22" name="arrowhead-thin-outline-to-the-left_32542"/>
          <p:cNvSpPr/>
          <p:nvPr/>
        </p:nvSpPr>
        <p:spPr>
          <a:xfrm flipH="1">
            <a:off x="11705471" y="527685"/>
            <a:ext cx="139226" cy="244228"/>
          </a:xfrm>
          <a:custGeom>
            <a:avLst/>
            <a:gdLst>
              <a:gd name="T0" fmla="*/ 602275 w 602487"/>
              <a:gd name="T1" fmla="*/ 602275 w 602487"/>
              <a:gd name="T2" fmla="*/ 602275 w 602487"/>
              <a:gd name="T3" fmla="*/ 602275 w 602487"/>
              <a:gd name="T4" fmla="*/ 602275 w 602487"/>
              <a:gd name="T5" fmla="*/ 602275 w 602487"/>
              <a:gd name="T6" fmla="*/ 602275 w 602487"/>
              <a:gd name="T7" fmla="*/ 602275 w 602487"/>
              <a:gd name="T8" fmla="*/ 602275 w 602487"/>
              <a:gd name="T9" fmla="*/ 602275 w 602487"/>
              <a:gd name="T10" fmla="*/ 602275 w 602487"/>
              <a:gd name="T11" fmla="*/ 602275 w 602487"/>
              <a:gd name="T12" fmla="*/ 602275 w 602487"/>
              <a:gd name="T13" fmla="*/ 602275 w 602487"/>
              <a:gd name="T14" fmla="*/ 602275 w 602487"/>
              <a:gd name="T15" fmla="*/ 602275 w 602487"/>
              <a:gd name="T16" fmla="*/ 602275 w 602487"/>
              <a:gd name="T17" fmla="*/ 602275 w 602487"/>
              <a:gd name="T18" fmla="*/ 602275 w 602487"/>
              <a:gd name="T19" fmla="*/ 602275 w 602487"/>
              <a:gd name="T20" fmla="*/ 602275 w 602487"/>
              <a:gd name="T21" fmla="*/ 602275 w 602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76" h="6107">
                <a:moveTo>
                  <a:pt x="0" y="3053"/>
                </a:moveTo>
                <a:cubicBezTo>
                  <a:pt x="0" y="2945"/>
                  <a:pt x="41" y="2837"/>
                  <a:pt x="124" y="2755"/>
                </a:cubicBezTo>
                <a:lnTo>
                  <a:pt x="2714" y="165"/>
                </a:lnTo>
                <a:cubicBezTo>
                  <a:pt x="2879" y="0"/>
                  <a:pt x="3146" y="0"/>
                  <a:pt x="3311" y="165"/>
                </a:cubicBezTo>
                <a:cubicBezTo>
                  <a:pt x="3476" y="329"/>
                  <a:pt x="3476" y="596"/>
                  <a:pt x="3311" y="761"/>
                </a:cubicBezTo>
                <a:lnTo>
                  <a:pt x="1019" y="3053"/>
                </a:lnTo>
                <a:lnTo>
                  <a:pt x="3311" y="5345"/>
                </a:lnTo>
                <a:cubicBezTo>
                  <a:pt x="3475" y="5510"/>
                  <a:pt x="3475" y="5777"/>
                  <a:pt x="3311" y="5942"/>
                </a:cubicBezTo>
                <a:cubicBezTo>
                  <a:pt x="3146" y="6107"/>
                  <a:pt x="2879" y="6107"/>
                  <a:pt x="2714" y="5942"/>
                </a:cubicBezTo>
                <a:lnTo>
                  <a:pt x="124" y="3352"/>
                </a:lnTo>
                <a:cubicBezTo>
                  <a:pt x="41" y="3269"/>
                  <a:pt x="0" y="3161"/>
                  <a:pt x="0" y="305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cxnSp>
        <p:nvCxnSpPr>
          <p:cNvPr id="58" name="直接连接符 57"/>
          <p:cNvCxnSpPr/>
          <p:nvPr/>
        </p:nvCxnSpPr>
        <p:spPr>
          <a:xfrm flipH="1">
            <a:off x="3734855" y="1403685"/>
            <a:ext cx="849927" cy="849932"/>
          </a:xfrm>
          <a:prstGeom prst="line">
            <a:avLst/>
          </a:prstGeom>
          <a:ln w="1905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H="1">
            <a:off x="2140295" y="3217106"/>
            <a:ext cx="1513669" cy="1513674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841761" y="314325"/>
            <a:ext cx="209432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实施成效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215563" y="693391"/>
            <a:ext cx="1428750" cy="45719"/>
          </a:xfrm>
          <a:prstGeom prst="rect">
            <a:avLst/>
          </a:prstGeom>
          <a:pattFill prst="wdUpDiag">
            <a:fgClr>
              <a:srgbClr val="99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2052029" y="2008008"/>
            <a:ext cx="309128" cy="428363"/>
            <a:chOff x="6551613" y="2513013"/>
            <a:chExt cx="222250" cy="307975"/>
          </a:xfrm>
        </p:grpSpPr>
        <p:sp>
          <p:nvSpPr>
            <p:cNvPr id="34" name="Line 283"/>
            <p:cNvSpPr>
              <a:spLocks noChangeShapeType="1"/>
            </p:cNvSpPr>
            <p:nvPr/>
          </p:nvSpPr>
          <p:spPr bwMode="auto">
            <a:xfrm>
              <a:off x="6623050" y="2784476"/>
              <a:ext cx="79375" cy="0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5" name="Line 284"/>
            <p:cNvSpPr>
              <a:spLocks noChangeShapeType="1"/>
            </p:cNvSpPr>
            <p:nvPr/>
          </p:nvSpPr>
          <p:spPr bwMode="auto">
            <a:xfrm flipV="1">
              <a:off x="6662738" y="2513013"/>
              <a:ext cx="0" cy="2063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6" name="Line 285"/>
            <p:cNvSpPr>
              <a:spLocks noChangeShapeType="1"/>
            </p:cNvSpPr>
            <p:nvPr/>
          </p:nvSpPr>
          <p:spPr bwMode="auto">
            <a:xfrm flipV="1">
              <a:off x="6757988" y="2560638"/>
              <a:ext cx="15875" cy="15875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7" name="Line 286"/>
            <p:cNvSpPr>
              <a:spLocks noChangeShapeType="1"/>
            </p:cNvSpPr>
            <p:nvPr/>
          </p:nvSpPr>
          <p:spPr bwMode="auto">
            <a:xfrm>
              <a:off x="6551613" y="2560638"/>
              <a:ext cx="15875" cy="15875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8" name="Line 287"/>
            <p:cNvSpPr>
              <a:spLocks noChangeShapeType="1"/>
            </p:cNvSpPr>
            <p:nvPr/>
          </p:nvSpPr>
          <p:spPr bwMode="auto">
            <a:xfrm flipV="1">
              <a:off x="6662738" y="2681288"/>
              <a:ext cx="0" cy="77788"/>
            </a:xfrm>
            <a:prstGeom prst="line">
              <a:avLst/>
            </a:prstGeom>
            <a:noFill/>
            <a:ln w="22225" cap="flat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39" name="Line 288"/>
            <p:cNvSpPr>
              <a:spLocks noChangeShapeType="1"/>
            </p:cNvSpPr>
            <p:nvPr/>
          </p:nvSpPr>
          <p:spPr bwMode="auto">
            <a:xfrm flipV="1">
              <a:off x="6662738" y="2654301"/>
              <a:ext cx="28575" cy="2698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0" name="Line 289"/>
            <p:cNvSpPr>
              <a:spLocks noChangeShapeType="1"/>
            </p:cNvSpPr>
            <p:nvPr/>
          </p:nvSpPr>
          <p:spPr bwMode="auto">
            <a:xfrm flipH="1" flipV="1">
              <a:off x="6634163" y="2654301"/>
              <a:ext cx="28575" cy="26988"/>
            </a:xfrm>
            <a:prstGeom prst="line">
              <a:avLst/>
            </a:pr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1" name="Freeform 290"/>
            <p:cNvSpPr/>
            <p:nvPr/>
          </p:nvSpPr>
          <p:spPr bwMode="auto">
            <a:xfrm>
              <a:off x="6573838" y="2563813"/>
              <a:ext cx="177800" cy="195263"/>
            </a:xfrm>
            <a:custGeom>
              <a:avLst/>
              <a:gdLst>
                <a:gd name="T0" fmla="*/ 80 w 160"/>
                <a:gd name="T1" fmla="*/ 0 h 175"/>
                <a:gd name="T2" fmla="*/ 0 w 160"/>
                <a:gd name="T3" fmla="*/ 78 h 175"/>
                <a:gd name="T4" fmla="*/ 14 w 160"/>
                <a:gd name="T5" fmla="*/ 123 h 175"/>
                <a:gd name="T6" fmla="*/ 24 w 160"/>
                <a:gd name="T7" fmla="*/ 133 h 175"/>
                <a:gd name="T8" fmla="*/ 50 w 160"/>
                <a:gd name="T9" fmla="*/ 175 h 175"/>
                <a:gd name="T10" fmla="*/ 111 w 160"/>
                <a:gd name="T11" fmla="*/ 175 h 175"/>
                <a:gd name="T12" fmla="*/ 136 w 160"/>
                <a:gd name="T13" fmla="*/ 133 h 175"/>
                <a:gd name="T14" fmla="*/ 146 w 160"/>
                <a:gd name="T15" fmla="*/ 124 h 175"/>
                <a:gd name="T16" fmla="*/ 160 w 160"/>
                <a:gd name="T17" fmla="*/ 78 h 175"/>
                <a:gd name="T18" fmla="*/ 80 w 160"/>
                <a:gd name="T19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0" h="175">
                  <a:moveTo>
                    <a:pt x="80" y="0"/>
                  </a:moveTo>
                  <a:cubicBezTo>
                    <a:pt x="36" y="0"/>
                    <a:pt x="0" y="35"/>
                    <a:pt x="0" y="78"/>
                  </a:cubicBezTo>
                  <a:cubicBezTo>
                    <a:pt x="0" y="96"/>
                    <a:pt x="5" y="112"/>
                    <a:pt x="14" y="123"/>
                  </a:cubicBezTo>
                  <a:cubicBezTo>
                    <a:pt x="18" y="127"/>
                    <a:pt x="21" y="130"/>
                    <a:pt x="24" y="133"/>
                  </a:cubicBezTo>
                  <a:cubicBezTo>
                    <a:pt x="36" y="144"/>
                    <a:pt x="46" y="154"/>
                    <a:pt x="50" y="175"/>
                  </a:cubicBezTo>
                  <a:cubicBezTo>
                    <a:pt x="111" y="175"/>
                    <a:pt x="111" y="175"/>
                    <a:pt x="111" y="175"/>
                  </a:cubicBezTo>
                  <a:cubicBezTo>
                    <a:pt x="114" y="154"/>
                    <a:pt x="125" y="144"/>
                    <a:pt x="136" y="133"/>
                  </a:cubicBezTo>
                  <a:cubicBezTo>
                    <a:pt x="139" y="130"/>
                    <a:pt x="143" y="127"/>
                    <a:pt x="146" y="124"/>
                  </a:cubicBezTo>
                  <a:cubicBezTo>
                    <a:pt x="156" y="111"/>
                    <a:pt x="160" y="98"/>
                    <a:pt x="160" y="78"/>
                  </a:cubicBezTo>
                  <a:cubicBezTo>
                    <a:pt x="160" y="35"/>
                    <a:pt x="124" y="0"/>
                    <a:pt x="80" y="0"/>
                  </a:cubicBezTo>
                  <a:close/>
                </a:path>
              </a:pathLst>
            </a:custGeom>
            <a:noFill/>
            <a:ln w="2222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42" name="Freeform 291"/>
            <p:cNvSpPr/>
            <p:nvPr/>
          </p:nvSpPr>
          <p:spPr bwMode="auto">
            <a:xfrm>
              <a:off x="6632575" y="2811463"/>
              <a:ext cx="60325" cy="9525"/>
            </a:xfrm>
            <a:custGeom>
              <a:avLst/>
              <a:gdLst>
                <a:gd name="T0" fmla="*/ 0 w 54"/>
                <a:gd name="T1" fmla="*/ 0 h 9"/>
                <a:gd name="T2" fmla="*/ 10 w 54"/>
                <a:gd name="T3" fmla="*/ 0 h 9"/>
                <a:gd name="T4" fmla="*/ 27 w 54"/>
                <a:gd name="T5" fmla="*/ 9 h 9"/>
                <a:gd name="T6" fmla="*/ 44 w 54"/>
                <a:gd name="T7" fmla="*/ 0 h 9"/>
                <a:gd name="T8" fmla="*/ 54 w 54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9">
                  <a:moveTo>
                    <a:pt x="0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13" y="3"/>
                    <a:pt x="19" y="9"/>
                    <a:pt x="27" y="9"/>
                  </a:cubicBezTo>
                  <a:cubicBezTo>
                    <a:pt x="35" y="9"/>
                    <a:pt x="41" y="3"/>
                    <a:pt x="44" y="0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noFill/>
            <a:ln w="22225" cap="rnd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50" name="文本框 49"/>
          <p:cNvSpPr txBox="1"/>
          <p:nvPr/>
        </p:nvSpPr>
        <p:spPr>
          <a:xfrm>
            <a:off x="6568047" y="1683762"/>
            <a:ext cx="24578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概述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关键词添加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9153144" y="1677700"/>
            <a:ext cx="24578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概述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rPr>
              <a:t>关键词添加</a:t>
            </a:r>
            <a:endParaRPr lang="en-US" altLang="zh-CN" sz="2000" b="1" dirty="0">
              <a:solidFill>
                <a:schemeClr val="bg1"/>
              </a:solidFill>
              <a:latin typeface="汉仪旗黑-55简" panose="00020600040101010101" pitchFamily="18" charset="-122"/>
              <a:ea typeface="汉仪旗黑-55简" panose="00020600040101010101" pitchFamily="18" charset="-122"/>
              <a:cs typeface="+mn-ea"/>
              <a:sym typeface="汉仪旗黑-55简" panose="00020600040101010101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直接连接符 65"/>
          <p:cNvCxnSpPr/>
          <p:nvPr/>
        </p:nvCxnSpPr>
        <p:spPr>
          <a:xfrm flipH="1">
            <a:off x="2580276" y="3394039"/>
            <a:ext cx="597929" cy="597933"/>
          </a:xfrm>
          <a:prstGeom prst="line">
            <a:avLst/>
          </a:prstGeom>
          <a:ln w="1905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组合 25"/>
          <p:cNvGrpSpPr/>
          <p:nvPr/>
        </p:nvGrpSpPr>
        <p:grpSpPr>
          <a:xfrm flipV="1">
            <a:off x="2933005" y="3102474"/>
            <a:ext cx="6878320" cy="738056"/>
            <a:chOff x="3037840" y="5372100"/>
            <a:chExt cx="6878320" cy="738056"/>
          </a:xfrm>
        </p:grpSpPr>
        <p:sp>
          <p:nvSpPr>
            <p:cNvPr id="27" name="椭圆 26"/>
            <p:cNvSpPr/>
            <p:nvPr/>
          </p:nvSpPr>
          <p:spPr>
            <a:xfrm>
              <a:off x="3478530" y="5372100"/>
              <a:ext cx="5996940" cy="623424"/>
            </a:xfrm>
            <a:prstGeom prst="ellipse">
              <a:avLst/>
            </a:prstGeom>
            <a:gradFill flip="none" rotWithShape="1">
              <a:gsLst>
                <a:gs pos="100000">
                  <a:srgbClr val="F9F9F9">
                    <a:alpha val="0"/>
                  </a:srgbClr>
                </a:gs>
                <a:gs pos="0">
                  <a:sysClr val="window" lastClr="FFFFFF">
                    <a:lumMod val="75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3037840" y="5664200"/>
              <a:ext cx="6878320" cy="44595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cs typeface="+mn-ea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4435066" y="2321004"/>
            <a:ext cx="3874197" cy="1106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创新亮点</a:t>
            </a:r>
            <a:endParaRPr kumimoji="0" lang="zh-CN" altLang="en-US" sz="66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2508334" y="2054166"/>
            <a:ext cx="1599479" cy="1599479"/>
            <a:chOff x="1439212" y="1545892"/>
            <a:chExt cx="779175" cy="779175"/>
          </a:xfrm>
        </p:grpSpPr>
        <p:sp>
          <p:nvSpPr>
            <p:cNvPr id="14" name="椭圆 13"/>
            <p:cNvSpPr/>
            <p:nvPr/>
          </p:nvSpPr>
          <p:spPr>
            <a:xfrm>
              <a:off x="1439212" y="1545892"/>
              <a:ext cx="779175" cy="779175"/>
            </a:xfrm>
            <a:prstGeom prst="ellipse">
              <a:avLst/>
            </a:prstGeom>
            <a:solidFill>
              <a:srgbClr val="1B1D3D">
                <a:alpha val="6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1539240" y="1645920"/>
              <a:ext cx="579120" cy="579120"/>
            </a:xfrm>
            <a:prstGeom prst="ellipse">
              <a:avLst/>
            </a:prstGeom>
            <a:solidFill>
              <a:srgbClr val="99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endParaRP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2717057" y="2293935"/>
            <a:ext cx="1141882" cy="1106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汉仪旗黑-55简" panose="00020600040101010101" pitchFamily="18" charset="-122"/>
                <a:ea typeface="汉仪旗黑-55简" panose="00020600040101010101" pitchFamily="18" charset="-122"/>
                <a:sym typeface="汉仪旗黑-55简" panose="00020600040101010101" pitchFamily="18" charset="-122"/>
              </a:rPr>
              <a:t>4</a:t>
            </a:r>
            <a:endParaRPr kumimoji="0" lang="en-US" altLang="zh-CN" sz="6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21" name="矩形: 圆顶角 20"/>
          <p:cNvSpPr/>
          <p:nvPr/>
        </p:nvSpPr>
        <p:spPr>
          <a:xfrm rot="16200000">
            <a:off x="11541290" y="366062"/>
            <a:ext cx="472440" cy="56990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sp>
        <p:nvSpPr>
          <p:cNvPr id="22" name="arrowhead-thin-outline-to-the-left_32542"/>
          <p:cNvSpPr/>
          <p:nvPr/>
        </p:nvSpPr>
        <p:spPr>
          <a:xfrm flipH="1">
            <a:off x="11705471" y="527685"/>
            <a:ext cx="139226" cy="244228"/>
          </a:xfrm>
          <a:custGeom>
            <a:avLst/>
            <a:gdLst>
              <a:gd name="T0" fmla="*/ 602275 w 602487"/>
              <a:gd name="T1" fmla="*/ 602275 w 602487"/>
              <a:gd name="T2" fmla="*/ 602275 w 602487"/>
              <a:gd name="T3" fmla="*/ 602275 w 602487"/>
              <a:gd name="T4" fmla="*/ 602275 w 602487"/>
              <a:gd name="T5" fmla="*/ 602275 w 602487"/>
              <a:gd name="T6" fmla="*/ 602275 w 602487"/>
              <a:gd name="T7" fmla="*/ 602275 w 602487"/>
              <a:gd name="T8" fmla="*/ 602275 w 602487"/>
              <a:gd name="T9" fmla="*/ 602275 w 602487"/>
              <a:gd name="T10" fmla="*/ 602275 w 602487"/>
              <a:gd name="T11" fmla="*/ 602275 w 602487"/>
              <a:gd name="T12" fmla="*/ 602275 w 602487"/>
              <a:gd name="T13" fmla="*/ 602275 w 602487"/>
              <a:gd name="T14" fmla="*/ 602275 w 602487"/>
              <a:gd name="T15" fmla="*/ 602275 w 602487"/>
              <a:gd name="T16" fmla="*/ 602275 w 602487"/>
              <a:gd name="T17" fmla="*/ 602275 w 602487"/>
              <a:gd name="T18" fmla="*/ 602275 w 602487"/>
              <a:gd name="T19" fmla="*/ 602275 w 602487"/>
              <a:gd name="T20" fmla="*/ 602275 w 602487"/>
              <a:gd name="T21" fmla="*/ 602275 w 602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76" h="6107">
                <a:moveTo>
                  <a:pt x="0" y="3053"/>
                </a:moveTo>
                <a:cubicBezTo>
                  <a:pt x="0" y="2945"/>
                  <a:pt x="41" y="2837"/>
                  <a:pt x="124" y="2755"/>
                </a:cubicBezTo>
                <a:lnTo>
                  <a:pt x="2714" y="165"/>
                </a:lnTo>
                <a:cubicBezTo>
                  <a:pt x="2879" y="0"/>
                  <a:pt x="3146" y="0"/>
                  <a:pt x="3311" y="165"/>
                </a:cubicBezTo>
                <a:cubicBezTo>
                  <a:pt x="3476" y="329"/>
                  <a:pt x="3476" y="596"/>
                  <a:pt x="3311" y="761"/>
                </a:cubicBezTo>
                <a:lnTo>
                  <a:pt x="1019" y="3053"/>
                </a:lnTo>
                <a:lnTo>
                  <a:pt x="3311" y="5345"/>
                </a:lnTo>
                <a:cubicBezTo>
                  <a:pt x="3475" y="5510"/>
                  <a:pt x="3475" y="5777"/>
                  <a:pt x="3311" y="5942"/>
                </a:cubicBezTo>
                <a:cubicBezTo>
                  <a:pt x="3146" y="6107"/>
                  <a:pt x="2879" y="6107"/>
                  <a:pt x="2714" y="5942"/>
                </a:cubicBezTo>
                <a:lnTo>
                  <a:pt x="124" y="3352"/>
                </a:lnTo>
                <a:cubicBezTo>
                  <a:pt x="41" y="3269"/>
                  <a:pt x="0" y="3161"/>
                  <a:pt x="0" y="305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汉仪旗黑-55简" panose="00020600040101010101" pitchFamily="18" charset="-122"/>
              <a:ea typeface="汉仪旗黑-55简" panose="00020600040101010101" pitchFamily="18" charset="-122"/>
              <a:sym typeface="汉仪旗黑-55简" panose="00020600040101010101" pitchFamily="18" charset="-122"/>
            </a:endParaRPr>
          </a:p>
        </p:txBody>
      </p:sp>
      <p:cxnSp>
        <p:nvCxnSpPr>
          <p:cNvPr id="58" name="直接连接符 57"/>
          <p:cNvCxnSpPr/>
          <p:nvPr/>
        </p:nvCxnSpPr>
        <p:spPr>
          <a:xfrm flipH="1">
            <a:off x="3734855" y="1403685"/>
            <a:ext cx="849927" cy="849932"/>
          </a:xfrm>
          <a:prstGeom prst="line">
            <a:avLst/>
          </a:prstGeom>
          <a:ln w="1905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H="1">
            <a:off x="2140295" y="3217106"/>
            <a:ext cx="1513669" cy="1513674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tags/tag1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0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1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2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3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4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5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6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7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8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19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2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20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21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22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23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24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3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4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5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6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7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8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ags/tag9.xml><?xml version="1.0" encoding="utf-8"?>
<p:tagLst xmlns:p="http://schemas.openxmlformats.org/presentationml/2006/main">
  <p:tag name="KSO_WM_DIAGRAM_VIRTUALLY_FRAME" val="{&quot;height&quot;:277.2643307086614,&quot;left&quot;:125.30795275590552,&quot;top&quot;:143.15417322834645,&quot;width&quot;:585.2465354330709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jjkjajy2">
      <a:majorFont>
        <a:latin typeface="汉仪旗黑-55简"/>
        <a:ea typeface="汉仪旗黑-55简"/>
        <a:cs typeface=""/>
      </a:majorFont>
      <a:minorFont>
        <a:latin typeface="汉仪旗黑-55简"/>
        <a:ea typeface="汉仪旗黑-55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WPS 演示</Application>
  <PresentationFormat>宽屏</PresentationFormat>
  <Paragraphs>79</Paragraphs>
  <Slides>11</Slides>
  <Notes>1</Notes>
  <HiddenSlides>1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Wingdings</vt:lpstr>
      <vt:lpstr>汉仪旗黑-55简</vt:lpstr>
      <vt:lpstr>黑体</vt:lpstr>
      <vt:lpstr>Arial Unicode MS</vt:lpstr>
      <vt:lpstr>等线</vt:lpstr>
      <vt:lpstr>Times New Roman</vt:lpstr>
      <vt:lpstr>Arial</vt:lpstr>
      <vt:lpstr>Calibri</vt:lpstr>
      <vt:lpstr>汉仪旗黑-55简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office2016mac10413</dc:creator>
  <cp:lastModifiedBy>郑日清</cp:lastModifiedBy>
  <cp:revision>42</cp:revision>
  <dcterms:created xsi:type="dcterms:W3CDTF">2021-11-22T08:04:00Z</dcterms:created>
  <dcterms:modified xsi:type="dcterms:W3CDTF">2026-01-26T09:17:36Z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KSOTemplateUUID">
    <vt:lpwstr>v1.0_mb_zGoOwxZiDhWo6s/bQyZcCw==</vt:lpwstr>
  </property>
  <property fmtid="{D5CDD505-2E9C-101B-9397-08002B2CF9AE}" pid="4" name="ICV">
    <vt:lpwstr>C694A852288047798AA7DEB8DEA631B8_11</vt:lpwstr>
  </property>
</Properties>
</file>